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5" r:id="rId5"/>
  </p:sldMasterIdLst>
  <p:handoutMasterIdLst>
    <p:handoutMasterId r:id="rId10"/>
  </p:handoutMasterIdLst>
  <p:sldIdLst>
    <p:sldId id="264" r:id="rId6"/>
    <p:sldId id="261" r:id="rId7"/>
    <p:sldId id="257" r:id="rId8"/>
    <p:sldId id="265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10CC"/>
    <a:srgbClr val="A576FF"/>
    <a:srgbClr val="2BE37F"/>
    <a:srgbClr val="072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a Silvério" userId="S::joana.silverio@fccn.pt::a0be0924-82ed-4160-9fe8-87ab83b44b95" providerId="AD" clId="Web-{C2A30490-64CE-B02D-B5A7-D8E288BBD11E}"/>
    <pc:docChg chg="modSld">
      <pc:chgData name="Joana Silvério" userId="S::joana.silverio@fccn.pt::a0be0924-82ed-4160-9fe8-87ab83b44b95" providerId="AD" clId="Web-{C2A30490-64CE-B02D-B5A7-D8E288BBD11E}" dt="2026-02-05T14:02:22.300" v="1"/>
      <pc:docMkLst>
        <pc:docMk/>
      </pc:docMkLst>
      <pc:sldChg chg="addSp delSp modSp">
        <pc:chgData name="Joana Silvério" userId="S::joana.silverio@fccn.pt::a0be0924-82ed-4160-9fe8-87ab83b44b95" providerId="AD" clId="Web-{C2A30490-64CE-B02D-B5A7-D8E288BBD11E}" dt="2026-02-05T14:02:22.300" v="1"/>
        <pc:sldMkLst>
          <pc:docMk/>
          <pc:sldMk cId="3233111240" sldId="261"/>
        </pc:sldMkLst>
        <pc:graphicFrameChg chg="add del mod">
          <ac:chgData name="Joana Silvério" userId="S::joana.silverio@fccn.pt::a0be0924-82ed-4160-9fe8-87ab83b44b95" providerId="AD" clId="Web-{C2A30490-64CE-B02D-B5A7-D8E288BBD11E}" dt="2026-02-05T14:02:22.300" v="1"/>
          <ac:graphicFrameMkLst>
            <pc:docMk/>
            <pc:sldMk cId="3233111240" sldId="261"/>
            <ac:graphicFrameMk id="5" creationId="{CB2ED7A4-A506-851E-0125-70A88356935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D56B7B0D-3D75-FAA4-91C7-AA21294D33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4934E941-5001-A6D2-AB71-795E516F37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6C144-E422-B64A-9FFA-05D560B09FCD}" type="datetimeFigureOut">
              <a:rPr lang="pt-PT" smtClean="0"/>
              <a:t>11/02/2026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F09D783-222B-C1B0-9ED0-036B2DA42F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28F493B-481F-F2AA-2605-EEDE4E7E39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59010-4C9C-F74F-9D63-768A82F4243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8561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ES_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95B6B-26EB-8A6F-920A-332B66DA9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4199" y="1268396"/>
            <a:ext cx="6551619" cy="1951880"/>
          </a:xfrm>
        </p:spPr>
        <p:txBody>
          <a:bodyPr anchor="b">
            <a:normAutofit/>
          </a:bodyPr>
          <a:lstStyle>
            <a:lvl1pPr algn="r">
              <a:defRPr sz="5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C8B3AB-1659-C3CE-1CBA-40B1CC7E5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5751" y="3429000"/>
            <a:ext cx="4850067" cy="462967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49390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ES_Título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93255-3C64-EC85-A12B-0EF58B7C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6C1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/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87426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ES_ Blank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157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ES_ Blan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06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ES_Fech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388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A3440-60B1-BE87-6034-D28EE2B13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A32939-812A-F0A0-685D-ED3DE8ADD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74B7387-20A7-3E16-3F5A-609931B4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C563-E74F-B24D-8FCF-F15F144EE728}" type="datetimeFigureOut">
              <a:rPr lang="pt-PT" smtClean="0"/>
              <a:t>11/02/2026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15D4828-19E0-A475-32D3-B7FCF4E7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AA56BA4-3D6D-2E66-2327-3A7609D8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0AF9-5A4F-E34E-B717-FE026A413C2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099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ES_Cap/Separad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A6F20-DCB0-BF57-CC38-DB9DF5FF2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46" y="1795269"/>
            <a:ext cx="5641258" cy="2284462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83A7C4C-DBEC-2779-ED29-F3804FAD4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146" y="4254963"/>
            <a:ext cx="5641258" cy="70867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6C1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id="{ED90932D-FCBF-1F87-C3ED-599FC1E00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5113" y="1600724"/>
            <a:ext cx="4202283" cy="3721100"/>
          </a:xfrm>
        </p:spPr>
        <p:txBody>
          <a:bodyPr>
            <a:noAutofit/>
          </a:bodyPr>
          <a:lstStyle>
            <a:lvl1pPr marL="0" indent="0">
              <a:buNone/>
              <a:defRPr sz="25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62812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ES_Conteúd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1593C-D587-D7B2-F0F6-FC228F25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 b="1" i="0">
                <a:solidFill>
                  <a:srgbClr val="6C1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F583175-F1A0-6ADF-ADD4-4164C4704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103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ES_Conteúd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F816F-748C-B075-887E-5D913C34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6C1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CFDA23B-5D84-2769-C44D-6926ACCD1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B361618-5783-798E-C85B-0FBAC1D01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4619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ES_Conteúd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11D58-40CA-CC27-09DE-0A6A8554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6C1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7A9D697-CF2D-E2EA-267E-857D74BA3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6C1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721388C-A5AB-74BB-85C2-01FBDC061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EC8B2FE-7CB1-02AC-0D64-95D6FDFB9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6C1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6C54C96-D4B7-1DB4-CDE7-CB74FBE31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19276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ES_Conteúdo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D360B-9725-37F9-44EE-CE0D2200D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solidFill>
                  <a:srgbClr val="6C1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7F86FE6-507C-C73C-DC48-610ACB7F0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D0D2ED0-726D-2FB6-8D03-71686A918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6C1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2550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ES_Conteúdo ad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FBEC0-3069-63DD-1883-865962E63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solidFill>
                  <a:srgbClr val="6C1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163CB8AC-F256-68CB-1606-683A9B32A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91A3B85-2ECC-3A59-4149-0C28062FD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6C1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99146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ES_Conteúdo add ima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DA789-4F99-6E22-4002-0005BB316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316133" cy="1325563"/>
          </a:xfrm>
        </p:spPr>
        <p:txBody>
          <a:bodyPr>
            <a:noAutofit/>
          </a:bodyPr>
          <a:lstStyle>
            <a:lvl1pPr>
              <a:defRPr sz="4000" b="1" i="0">
                <a:solidFill>
                  <a:srgbClr val="6C1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pt-PT"/>
            </a:br>
            <a:r>
              <a:rPr lang="pt-PT"/>
              <a:t>Clique para editar o estilo de título do Modelo Global</a:t>
            </a:r>
          </a:p>
        </p:txBody>
      </p:sp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27B40B21-5661-0DCF-C560-929731493D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76067" y="686329"/>
            <a:ext cx="4047066" cy="548534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610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ES_Conteúdo add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22940-21AA-280B-2B78-EFD6D3D78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400800" cy="1325563"/>
          </a:xfrm>
        </p:spPr>
        <p:txBody>
          <a:bodyPr>
            <a:noAutofit/>
          </a:bodyPr>
          <a:lstStyle>
            <a:lvl1pPr>
              <a:defRPr sz="4000" b="1" i="0">
                <a:solidFill>
                  <a:srgbClr val="6C1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pt-PT"/>
            </a:br>
            <a:r>
              <a:rPr lang="pt-PT"/>
              <a:t>Clique para editar o estilo de título do Modelo Global</a:t>
            </a:r>
          </a:p>
        </p:txBody>
      </p:sp>
      <p:sp>
        <p:nvSpPr>
          <p:cNvPr id="7" name="Marcador de Posição do Gráfico 6">
            <a:extLst>
              <a:ext uri="{FF2B5EF4-FFF2-40B4-BE49-F238E27FC236}">
                <a16:creationId xmlns:a16="http://schemas.microsoft.com/office/drawing/2014/main" id="{53221856-6C62-1413-45A5-63E094CD922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475538" y="677333"/>
            <a:ext cx="4114800" cy="525833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PT"/>
          </a:p>
        </p:txBody>
      </p:sp>
      <p:sp>
        <p:nvSpPr>
          <p:cNvPr id="9" name="Marcador de Posição da Tabela 8">
            <a:extLst>
              <a:ext uri="{FF2B5EF4-FFF2-40B4-BE49-F238E27FC236}">
                <a16:creationId xmlns:a16="http://schemas.microsoft.com/office/drawing/2014/main" id="{352E6EDE-514B-2308-6A83-31E7F5AA4E1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779463" y="2293938"/>
            <a:ext cx="6400800" cy="364966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851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95782538-866C-9621-44C6-B6BD74DE8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7664BB2-3F22-BC81-405D-CE6249861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FE09154-9D40-ECBC-4243-6F04DBDE2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3E8B0-08F8-2C43-A933-F6D2DD356B7D}" type="datetimeFigureOut">
              <a:rPr lang="pt-PT" smtClean="0"/>
              <a:t>11/02/2026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A4AD0B2-EC1F-C9AD-0075-ACB4AD2E7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5DF5E7B-ACEA-9859-3DE5-1033F410A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13FC1-B278-A543-A5D4-5AD3030FEA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450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9" r:id="rId4"/>
    <p:sldLayoutId id="2147483670" r:id="rId5"/>
    <p:sldLayoutId id="2147483673" r:id="rId6"/>
    <p:sldLayoutId id="2147483674" r:id="rId7"/>
    <p:sldLayoutId id="2147483683" r:id="rId8"/>
    <p:sldLayoutId id="2147483684" r:id="rId9"/>
    <p:sldLayoutId id="2147483681" r:id="rId10"/>
    <p:sldLayoutId id="2147483682" r:id="rId11"/>
    <p:sldLayoutId id="2147483686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6E5DB8C-E384-693F-52A8-BEEA82B3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44725E9-A10E-E42D-5B29-4852EF73D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DC38422-02C7-57C0-4B0C-F5D9F51D2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1C563-E74F-B24D-8FCF-F15F144EE728}" type="datetimeFigureOut">
              <a:rPr lang="pt-PT" smtClean="0"/>
              <a:t>11/02/2026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145C863-BDE7-0E5A-1703-CA02EDBAE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FF28322-BBEA-63CB-5EFB-A79082719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60AF9-5A4F-E34E-B717-FE026A413C2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247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D4DE2-B5A0-6497-7E71-2CCF0C9DD4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D10745-3FDC-0212-CFB8-F861B061A3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347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B15A9-AB43-FBB1-A283-634ED123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C02FDA7-3397-B0FB-2205-C68081927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515998F-7B56-B7A4-86AC-805D8C656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311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02E00-2D8B-7942-3E9E-A77C7AE2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54BD173-8748-541D-D59A-318F2922A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3935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olors IES">
      <a:dk1>
        <a:srgbClr val="000000"/>
      </a:dk1>
      <a:lt1>
        <a:srgbClr val="FFFFFF"/>
      </a:lt1>
      <a:dk2>
        <a:srgbClr val="03154C"/>
      </a:dk2>
      <a:lt2>
        <a:srgbClr val="6C10CB"/>
      </a:lt2>
      <a:accent1>
        <a:srgbClr val="A476FF"/>
      </a:accent1>
      <a:accent2>
        <a:srgbClr val="09EDC3"/>
      </a:accent2>
      <a:accent3>
        <a:srgbClr val="E0C3D8"/>
      </a:accent3>
      <a:accent4>
        <a:srgbClr val="F3FEAC"/>
      </a:accent4>
      <a:accent5>
        <a:srgbClr val="CED7E2"/>
      </a:accent5>
      <a:accent6>
        <a:srgbClr val="FEFFF2"/>
      </a:accent6>
      <a:hlink>
        <a:srgbClr val="C0B3F3"/>
      </a:hlink>
      <a:folHlink>
        <a:srgbClr val="FFFFF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279b0f-0598-40cd-9953-a61973b316d2" xsi:nil="true"/>
    <lcf76f155ced4ddcb4097134ff3c332f xmlns="45b1dbb4-0622-40fc-a6e6-f7bfff50c0d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F218C4068855D4DA1968111BDF3CE2A" ma:contentTypeVersion="18" ma:contentTypeDescription="Criar um novo documento." ma:contentTypeScope="" ma:versionID="fa6a9e250c2674627e1745c73c8c9c6a">
  <xsd:schema xmlns:xsd="http://www.w3.org/2001/XMLSchema" xmlns:xs="http://www.w3.org/2001/XMLSchema" xmlns:p="http://schemas.microsoft.com/office/2006/metadata/properties" xmlns:ns2="45b1dbb4-0622-40fc-a6e6-f7bfff50c0d0" xmlns:ns3="1c279b0f-0598-40cd-9953-a61973b316d2" targetNamespace="http://schemas.microsoft.com/office/2006/metadata/properties" ma:root="true" ma:fieldsID="2b6eebb63de9a0b6b27a678ff273a5b5" ns2:_="" ns3:_="">
    <xsd:import namespace="45b1dbb4-0622-40fc-a6e6-f7bfff50c0d0"/>
    <xsd:import namespace="1c279b0f-0598-40cd-9953-a61973b316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1dbb4-0622-40fc-a6e6-f7bfff50c0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861bff27-59ac-4b30-bfd7-f2ea90e866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79b0f-0598-40cd-9953-a61973b316d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d1de29b-402d-429b-8263-546acbb0fb29}" ma:internalName="TaxCatchAll" ma:showField="CatchAllData" ma:web="1c279b0f-0598-40cd-9953-a61973b316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4E0E9D-CF0E-4144-A54D-289F77F10037}">
  <ds:schemaRefs>
    <ds:schemaRef ds:uri="1c279b0f-0598-40cd-9953-a61973b316d2"/>
    <ds:schemaRef ds:uri="458350f7-3d78-4026-bf7c-a1fcc07c0075"/>
    <ds:schemaRef ds:uri="45b1dbb4-0622-40fc-a6e6-f7bfff50c0d0"/>
    <ds:schemaRef ds:uri="95c34999-26a9-4bdd-96fe-c2acf0dea32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C4D1EA7-33D3-4DB1-8135-DB9C946F8E0C}">
  <ds:schemaRefs>
    <ds:schemaRef ds:uri="1c279b0f-0598-40cd-9953-a61973b316d2"/>
    <ds:schemaRef ds:uri="45b1dbb4-0622-40fc-a6e6-f7bfff50c0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7B1571C-5858-4E85-857F-8FBE9A0A56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Ecrã Panorâmico</PresentationFormat>
  <Paragraphs>0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Tema do Office</vt:lpstr>
      <vt:lpstr>1_Modelo de apresentação personalizado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Carolina Ribeiro</dc:creator>
  <cp:lastModifiedBy>António Lima</cp:lastModifiedBy>
  <cp:revision>1</cp:revision>
  <dcterms:created xsi:type="dcterms:W3CDTF">2025-10-07T11:51:56Z</dcterms:created>
  <dcterms:modified xsi:type="dcterms:W3CDTF">2026-02-11T14:57:48Z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0x0101006F218C4068855D4DA1968111BDF3CE2A</vt:lpwstr>
  </property>
  <property fmtid="{D5CDD505-2E9C-101B-9397-08002B2CF9AE}" pid="3" name="MediaServiceImageTags">
    <vt:lpwstr/>
  </property>
</Properties>
</file>