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1" r:id="rId3"/>
    <p:sldMasterId id="2147483682" r:id="rId4"/>
    <p:sldMasterId id="214748368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5143500" cx="9144000"/>
  <p:notesSz cx="6858000" cy="9144000"/>
  <p:embeddedFontLst>
    <p:embeddedFont>
      <p:font typeface="Lato"/>
      <p:regular r:id="rId31"/>
      <p:bold r:id="rId32"/>
      <p:italic r:id="rId33"/>
      <p:boldItalic r:id="rId34"/>
    </p:embeddedFont>
    <p:embeddedFont>
      <p:font typeface="Francois One"/>
      <p:regular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3.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Lato-regular.fntdata"/><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Lato-italic.fntdata"/><Relationship Id="rId10" Type="http://schemas.openxmlformats.org/officeDocument/2006/relationships/slide" Target="slides/slide4.xml"/><Relationship Id="rId32" Type="http://schemas.openxmlformats.org/officeDocument/2006/relationships/font" Target="fonts/Lato-bold.fntdata"/><Relationship Id="rId13" Type="http://schemas.openxmlformats.org/officeDocument/2006/relationships/slide" Target="slides/slide7.xml"/><Relationship Id="rId35" Type="http://schemas.openxmlformats.org/officeDocument/2006/relationships/font" Target="fonts/FrancoisOne-regular.fntdata"/><Relationship Id="rId12" Type="http://schemas.openxmlformats.org/officeDocument/2006/relationships/slide" Target="slides/slide6.xml"/><Relationship Id="rId34" Type="http://schemas.openxmlformats.org/officeDocument/2006/relationships/font" Target="fonts/Lato-bold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pt-PT"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9" name="Google Shape;169;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10bacfa7ff_0_2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2" name="Google Shape;252;g310bacfa7ff_0_2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3" name="Google Shape;253;g310bacfa7ff_0_21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pt-PT"/>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310bacfa7ff_0_2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 name="Google Shape;262;g310bacfa7ff_0_2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3" name="Google Shape;263;g310bacfa7ff_0_23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pt-PT"/>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10bacfa7ff_0_2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8" name="Google Shape;268;g310bacfa7ff_0_2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310bacfa7ff_0_3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8" name="Google Shape;278;g310bacfa7ff_0_3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10bacfa7ff_0_38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5" name="Google Shape;285;g310bacfa7ff_0_3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310bacfa7ff_0_39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2" name="Google Shape;292;g310bacfa7ff_0_3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310bacfa7ff_0_2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9" name="Google Shape;299;g310bacfa7ff_0_2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p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0" name="Google Shape;310;p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pt-PT"/>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8" name="Google Shape;31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310bacfa7ff_0_49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3" name="Google Shape;323;g310bacfa7ff_0_4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10bacfa7ff_0_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7" name="Google Shape;177;g310bacfa7ff_0_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310bacfa7ff_0_5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4" name="Google Shape;334;g310bacfa7ff_0_5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310bacfa7ff_0_6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3" name="Google Shape;343;g310bacfa7ff_0_6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310bacfa7ff_0_60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8" name="Google Shape;348;g310bacfa7ff_0_6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310bacfa7ff_0_6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3" name="Google Shape;353;g310bacfa7ff_0_6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0" name="Google Shape;360;p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1" name="Google Shape;361;p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pt-PT"/>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2" name="Google Shape;18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10bacfa7ff_0_1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4" name="Google Shape;204;g310bacfa7ff_0_1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1" name="Google Shape;21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10bacfa7ff_0_1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8" name="Google Shape;218;g310bacfa7ff_0_1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310bacfa7ff_0_1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4" name="Google Shape;224;g310bacfa7ff_0_1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10bacfa7ff_0_1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5" name="Google Shape;235;g310bacfa7ff_0_1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10bacfa7ff_0_2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6" name="Google Shape;246;g310bacfa7ff_0_2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gradFill>
          <a:gsLst>
            <a:gs pos="0">
              <a:srgbClr val="FFFFFF"/>
            </a:gs>
            <a:gs pos="38000">
              <a:srgbClr val="F8F9FA"/>
            </a:gs>
            <a:gs pos="74000">
              <a:srgbClr val="F2F2F5">
                <a:alpha val="33725"/>
              </a:srgbClr>
            </a:gs>
            <a:gs pos="100000">
              <a:srgbClr val="F2F2F5"/>
            </a:gs>
          </a:gsLst>
          <a:path path="circle">
            <a:fillToRect b="50%" l="50%" r="50%" t="50%"/>
          </a:path>
          <a:tileRect/>
        </a:gradFill>
      </p:bgPr>
    </p:bg>
    <p:spTree>
      <p:nvGrpSpPr>
        <p:cNvPr id="16" name="Shape 16"/>
        <p:cNvGrpSpPr/>
        <p:nvPr/>
      </p:nvGrpSpPr>
      <p:grpSpPr>
        <a:xfrm>
          <a:off x="0" y="0"/>
          <a:ext cx="0" cy="0"/>
          <a:chOff x="0" y="0"/>
          <a:chExt cx="0" cy="0"/>
        </a:xfrm>
      </p:grpSpPr>
      <p:sp>
        <p:nvSpPr>
          <p:cNvPr id="17" name="Google Shape;17;p2"/>
          <p:cNvSpPr txBox="1"/>
          <p:nvPr>
            <p:ph type="title"/>
          </p:nvPr>
        </p:nvSpPr>
        <p:spPr>
          <a:xfrm>
            <a:off x="623900" y="1388588"/>
            <a:ext cx="7886700" cy="1801500"/>
          </a:xfrm>
          <a:prstGeom prst="rect">
            <a:avLst/>
          </a:prstGeom>
          <a:noFill/>
          <a:ln>
            <a:noFill/>
          </a:ln>
        </p:spPr>
        <p:txBody>
          <a:bodyPr anchorCtr="0" anchor="ctr" bIns="45700" lIns="91425" spcFirstLastPara="1" rIns="91425" wrap="square" tIns="45700">
            <a:normAutofit/>
          </a:bodyPr>
          <a:lstStyle>
            <a:lvl1pPr lvl="0" marR="0" rtl="0" algn="ctr">
              <a:lnSpc>
                <a:spcPct val="90000"/>
              </a:lnSpc>
              <a:spcBef>
                <a:spcPts val="0"/>
              </a:spcBef>
              <a:spcAft>
                <a:spcPts val="0"/>
              </a:spcAft>
              <a:buClr>
                <a:schemeClr val="dk1"/>
              </a:buClr>
              <a:buSzPts val="4000"/>
              <a:buFont typeface="Francois One"/>
              <a:buNone/>
              <a:defRPr b="0" i="0" sz="4000" u="none" cap="none" strike="noStrike">
                <a:solidFill>
                  <a:srgbClr val="000000"/>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4000"/>
              <a:buFont typeface="Arial"/>
              <a:buNone/>
              <a:defRPr b="0" i="0" sz="40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4000"/>
              <a:buFont typeface="Arial"/>
              <a:buNone/>
              <a:defRPr b="0" i="0" sz="40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4000"/>
              <a:buFont typeface="Arial"/>
              <a:buNone/>
              <a:defRPr b="0" i="0" sz="40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4000"/>
              <a:buFont typeface="Arial"/>
              <a:buNone/>
              <a:defRPr b="0" i="0" sz="40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4000"/>
              <a:buFont typeface="Arial"/>
              <a:buNone/>
              <a:defRPr b="0" i="0" sz="40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4000"/>
              <a:buFont typeface="Arial"/>
              <a:buNone/>
              <a:defRPr b="0" i="0" sz="40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4000"/>
              <a:buFont typeface="Arial"/>
              <a:buNone/>
              <a:defRPr b="0" i="0" sz="40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4000"/>
              <a:buFont typeface="Arial"/>
              <a:buNone/>
              <a:defRPr b="0" i="0" sz="4000" u="none" cap="none" strike="noStrike">
                <a:solidFill>
                  <a:srgbClr val="000000"/>
                </a:solidFill>
                <a:latin typeface="Arial"/>
                <a:ea typeface="Arial"/>
                <a:cs typeface="Arial"/>
                <a:sym typeface="Arial"/>
              </a:defRPr>
            </a:lvl9pPr>
          </a:lstStyle>
          <a:p/>
        </p:txBody>
      </p:sp>
      <p:sp>
        <p:nvSpPr>
          <p:cNvPr id="18" name="Google Shape;18;p2"/>
          <p:cNvSpPr txBox="1"/>
          <p:nvPr>
            <p:ph idx="1" type="body"/>
          </p:nvPr>
        </p:nvSpPr>
        <p:spPr>
          <a:xfrm>
            <a:off x="623900" y="3300711"/>
            <a:ext cx="7886700" cy="454200"/>
          </a:xfrm>
          <a:prstGeom prst="rect">
            <a:avLst/>
          </a:prstGeom>
          <a:noFill/>
          <a:ln>
            <a:noFill/>
          </a:ln>
        </p:spPr>
        <p:txBody>
          <a:bodyPr anchorCtr="0" anchor="t" bIns="45700" lIns="91425" spcFirstLastPara="1" rIns="91425" wrap="square" tIns="45700">
            <a:normAutofit/>
          </a:bodyPr>
          <a:lstStyle>
            <a:lvl1pPr indent="-228600" lvl="0" marL="457200" marR="0" rtl="0" algn="ctr">
              <a:lnSpc>
                <a:spcPct val="90000"/>
              </a:lnSpc>
              <a:spcBef>
                <a:spcPts val="1000"/>
              </a:spcBef>
              <a:spcAft>
                <a:spcPts val="0"/>
              </a:spcAft>
              <a:buClr>
                <a:schemeClr val="dk1"/>
              </a:buClr>
              <a:buSzPts val="1700"/>
              <a:buFont typeface="Arial"/>
              <a:buNone/>
              <a:defRPr b="0" i="1" sz="2500" u="none" cap="none" strike="noStrike">
                <a:solidFill>
                  <a:schemeClr val="dk1"/>
                </a:solidFill>
                <a:latin typeface="Lato"/>
                <a:ea typeface="Lato"/>
                <a:cs typeface="Lato"/>
                <a:sym typeface="Lato"/>
              </a:defRPr>
            </a:lvl1pPr>
            <a:lvl2pPr indent="-228600" lvl="1" marL="914400" marR="0" rtl="0" algn="l">
              <a:lnSpc>
                <a:spcPct val="90000"/>
              </a:lnSpc>
              <a:spcBef>
                <a:spcPts val="500"/>
              </a:spcBef>
              <a:spcAft>
                <a:spcPts val="0"/>
              </a:spcAft>
              <a:buClr>
                <a:srgbClr val="888888"/>
              </a:buClr>
              <a:buSzPts val="2000"/>
              <a:buFont typeface="Lato"/>
              <a:buNone/>
              <a:defRPr b="0" i="0" sz="2000" u="none" cap="none" strike="noStrike">
                <a:solidFill>
                  <a:srgbClr val="888888"/>
                </a:solidFill>
                <a:latin typeface="Lato"/>
                <a:ea typeface="Lato"/>
                <a:cs typeface="Lato"/>
                <a:sym typeface="Lato"/>
              </a:defRPr>
            </a:lvl2pPr>
            <a:lvl3pPr indent="-228600" lvl="2" marL="1371600" marR="0" rtl="0" algn="l">
              <a:lnSpc>
                <a:spcPct val="90000"/>
              </a:lnSpc>
              <a:spcBef>
                <a:spcPts val="500"/>
              </a:spcBef>
              <a:spcAft>
                <a:spcPts val="0"/>
              </a:spcAft>
              <a:buClr>
                <a:srgbClr val="888888"/>
              </a:buClr>
              <a:buSzPts val="1800"/>
              <a:buFont typeface="Lato"/>
              <a:buNone/>
              <a:defRPr b="0" i="0" sz="1800" u="none" cap="none" strike="noStrike">
                <a:solidFill>
                  <a:srgbClr val="888888"/>
                </a:solidFill>
                <a:latin typeface="Lato"/>
                <a:ea typeface="Lato"/>
                <a:cs typeface="Lato"/>
                <a:sym typeface="Lato"/>
              </a:defRPr>
            </a:lvl3pPr>
            <a:lvl4pPr indent="-228600" lvl="3" marL="1828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4pPr>
            <a:lvl5pPr indent="-228600" lvl="4" marL="22860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5pPr>
            <a:lvl6pPr indent="-228600" lvl="5" marL="27432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6pPr>
            <a:lvl7pPr indent="-228600" lvl="6" marL="32004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7pPr>
            <a:lvl8pPr indent="-228600" lvl="7" marL="36576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8pPr>
            <a:lvl9pPr indent="-228600" lvl="8" marL="4114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9pPr>
          </a:lstStyle>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act 1" showMasterSp="0">
  <p:cSld name="Contact_1">
    <p:spTree>
      <p:nvGrpSpPr>
        <p:cNvPr id="49" name="Shape 49"/>
        <p:cNvGrpSpPr/>
        <p:nvPr/>
      </p:nvGrpSpPr>
      <p:grpSpPr>
        <a:xfrm>
          <a:off x="0" y="0"/>
          <a:ext cx="0" cy="0"/>
          <a:chOff x="0" y="0"/>
          <a:chExt cx="0" cy="0"/>
        </a:xfrm>
      </p:grpSpPr>
      <p:pic>
        <p:nvPicPr>
          <p:cNvPr descr="Obsah obrázku hodiny, objekt&#10;&#10;Popis byl vytvořen automaticky" id="50" name="Google Shape;50;p11"/>
          <p:cNvPicPr preferRelativeResize="0"/>
          <p:nvPr/>
        </p:nvPicPr>
        <p:blipFill rotWithShape="1">
          <a:blip r:embed="rId2">
            <a:alphaModFix/>
          </a:blip>
          <a:srcRect b="0" l="0" r="0" t="0"/>
          <a:stretch/>
        </p:blipFill>
        <p:spPr>
          <a:xfrm>
            <a:off x="3266578" y="804133"/>
            <a:ext cx="2601744" cy="1077484"/>
          </a:xfrm>
          <a:prstGeom prst="rect">
            <a:avLst/>
          </a:prstGeom>
          <a:noFill/>
          <a:ln>
            <a:noFill/>
          </a:ln>
        </p:spPr>
      </p:pic>
      <p:sp>
        <p:nvSpPr>
          <p:cNvPr id="51" name="Google Shape;51;p11"/>
          <p:cNvSpPr/>
          <p:nvPr/>
        </p:nvSpPr>
        <p:spPr>
          <a:xfrm>
            <a:off x="4065825" y="4875025"/>
            <a:ext cx="117000" cy="1170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1"/>
          <p:cNvSpPr/>
          <p:nvPr/>
        </p:nvSpPr>
        <p:spPr>
          <a:xfrm>
            <a:off x="4289658" y="4875025"/>
            <a:ext cx="117000" cy="1170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11"/>
          <p:cNvSpPr/>
          <p:nvPr/>
        </p:nvSpPr>
        <p:spPr>
          <a:xfrm>
            <a:off x="4513490" y="4875025"/>
            <a:ext cx="117000" cy="1170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11"/>
          <p:cNvSpPr/>
          <p:nvPr/>
        </p:nvSpPr>
        <p:spPr>
          <a:xfrm>
            <a:off x="4737322" y="4875025"/>
            <a:ext cx="117000" cy="1170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11"/>
          <p:cNvSpPr/>
          <p:nvPr/>
        </p:nvSpPr>
        <p:spPr>
          <a:xfrm>
            <a:off x="4961155" y="4875025"/>
            <a:ext cx="117000" cy="1170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11"/>
          <p:cNvSpPr txBox="1"/>
          <p:nvPr>
            <p:ph idx="1" type="body"/>
          </p:nvPr>
        </p:nvSpPr>
        <p:spPr>
          <a:xfrm>
            <a:off x="623900" y="3159061"/>
            <a:ext cx="7886700" cy="454200"/>
          </a:xfrm>
          <a:prstGeom prst="rect">
            <a:avLst/>
          </a:prstGeom>
          <a:noFill/>
          <a:ln>
            <a:noFill/>
          </a:ln>
        </p:spPr>
        <p:txBody>
          <a:bodyPr anchorCtr="0" anchor="t" bIns="45700" lIns="91425" spcFirstLastPara="1" rIns="91425" wrap="square" tIns="45700">
            <a:normAutofit/>
          </a:bodyPr>
          <a:lstStyle>
            <a:lvl1pPr indent="-228600" lvl="0" marL="457200" marR="0" rtl="0" algn="ctr">
              <a:lnSpc>
                <a:spcPct val="90000"/>
              </a:lnSpc>
              <a:spcBef>
                <a:spcPts val="1000"/>
              </a:spcBef>
              <a:spcAft>
                <a:spcPts val="0"/>
              </a:spcAft>
              <a:buClr>
                <a:schemeClr val="dk1"/>
              </a:buClr>
              <a:buSzPts val="1700"/>
              <a:buFont typeface="Arial"/>
              <a:buNone/>
              <a:defRPr b="0" i="0" sz="2500" u="none" cap="none" strike="noStrike">
                <a:solidFill>
                  <a:schemeClr val="dk1"/>
                </a:solidFill>
                <a:latin typeface="Lato"/>
                <a:ea typeface="Lato"/>
                <a:cs typeface="Lato"/>
                <a:sym typeface="Lato"/>
              </a:defRPr>
            </a:lvl1pPr>
            <a:lvl2pPr indent="-228600" lvl="1" marL="914400" marR="0" rtl="0" algn="l">
              <a:lnSpc>
                <a:spcPct val="90000"/>
              </a:lnSpc>
              <a:spcBef>
                <a:spcPts val="500"/>
              </a:spcBef>
              <a:spcAft>
                <a:spcPts val="0"/>
              </a:spcAft>
              <a:buClr>
                <a:schemeClr val="dk1"/>
              </a:buClr>
              <a:buSzPts val="2000"/>
              <a:buFont typeface="Lato"/>
              <a:buNone/>
              <a:defRPr b="0" i="0" sz="2000" u="none" cap="none" strike="noStrike">
                <a:solidFill>
                  <a:schemeClr val="dk1"/>
                </a:solidFill>
                <a:latin typeface="Lato"/>
                <a:ea typeface="Lato"/>
                <a:cs typeface="Lato"/>
                <a:sym typeface="Lato"/>
              </a:defRPr>
            </a:lvl2pPr>
            <a:lvl3pPr indent="-228600" lvl="2" marL="1371600" marR="0" rtl="0" algn="l">
              <a:lnSpc>
                <a:spcPct val="90000"/>
              </a:lnSpc>
              <a:spcBef>
                <a:spcPts val="500"/>
              </a:spcBef>
              <a:spcAft>
                <a:spcPts val="0"/>
              </a:spcAft>
              <a:buClr>
                <a:schemeClr val="dk1"/>
              </a:buClr>
              <a:buSzPts val="1800"/>
              <a:buFont typeface="Lato"/>
              <a:buNone/>
              <a:defRPr b="0" i="0" sz="1800" u="none" cap="none" strike="noStrike">
                <a:solidFill>
                  <a:schemeClr val="dk1"/>
                </a:solidFill>
                <a:latin typeface="Lato"/>
                <a:ea typeface="Lato"/>
                <a:cs typeface="Lato"/>
                <a:sym typeface="Lato"/>
              </a:defRPr>
            </a:lvl3pPr>
            <a:lvl4pPr indent="-228600" lvl="3" marL="1828800" marR="0" rtl="0" algn="l">
              <a:lnSpc>
                <a:spcPct val="90000"/>
              </a:lnSpc>
              <a:spcBef>
                <a:spcPts val="500"/>
              </a:spcBef>
              <a:spcAft>
                <a:spcPts val="0"/>
              </a:spcAft>
              <a:buClr>
                <a:schemeClr val="dk1"/>
              </a:buClr>
              <a:buSzPts val="1600"/>
              <a:buFont typeface="Lato"/>
              <a:buNone/>
              <a:defRPr b="0" i="0" sz="1600" u="none" cap="none" strike="noStrike">
                <a:solidFill>
                  <a:schemeClr val="dk1"/>
                </a:solidFill>
                <a:latin typeface="Lato"/>
                <a:ea typeface="Lato"/>
                <a:cs typeface="Lato"/>
                <a:sym typeface="Lato"/>
              </a:defRPr>
            </a:lvl4pPr>
            <a:lvl5pPr indent="-228600" lvl="4" marL="2286000" marR="0" rtl="0" algn="l">
              <a:lnSpc>
                <a:spcPct val="90000"/>
              </a:lnSpc>
              <a:spcBef>
                <a:spcPts val="500"/>
              </a:spcBef>
              <a:spcAft>
                <a:spcPts val="0"/>
              </a:spcAft>
              <a:buClr>
                <a:schemeClr val="dk1"/>
              </a:buClr>
              <a:buSzPts val="1600"/>
              <a:buFont typeface="Lato"/>
              <a:buNone/>
              <a:defRPr b="0" i="0" sz="1600" u="none" cap="none" strike="noStrike">
                <a:solidFill>
                  <a:schemeClr val="dk1"/>
                </a:solidFill>
                <a:latin typeface="Lato"/>
                <a:ea typeface="Lato"/>
                <a:cs typeface="Lato"/>
                <a:sym typeface="Lato"/>
              </a:defRPr>
            </a:lvl5pPr>
            <a:lvl6pPr indent="-228600" lvl="5" marL="2743200" marR="0" rtl="0" algn="l">
              <a:lnSpc>
                <a:spcPct val="90000"/>
              </a:lnSpc>
              <a:spcBef>
                <a:spcPts val="500"/>
              </a:spcBef>
              <a:spcAft>
                <a:spcPts val="0"/>
              </a:spcAft>
              <a:buClr>
                <a:schemeClr val="dk1"/>
              </a:buClr>
              <a:buSzPts val="1600"/>
              <a:buFont typeface="Lato"/>
              <a:buNone/>
              <a:defRPr b="0" i="0" sz="1600" u="none" cap="none" strike="noStrike">
                <a:solidFill>
                  <a:schemeClr val="dk1"/>
                </a:solidFill>
                <a:latin typeface="Lato"/>
                <a:ea typeface="Lato"/>
                <a:cs typeface="Lato"/>
                <a:sym typeface="Lato"/>
              </a:defRPr>
            </a:lvl6pPr>
            <a:lvl7pPr indent="-228600" lvl="6" marL="3200400" marR="0" rtl="0" algn="l">
              <a:lnSpc>
                <a:spcPct val="90000"/>
              </a:lnSpc>
              <a:spcBef>
                <a:spcPts val="500"/>
              </a:spcBef>
              <a:spcAft>
                <a:spcPts val="0"/>
              </a:spcAft>
              <a:buClr>
                <a:schemeClr val="dk1"/>
              </a:buClr>
              <a:buSzPts val="1600"/>
              <a:buFont typeface="Lato"/>
              <a:buNone/>
              <a:defRPr b="0" i="0" sz="1600" u="none" cap="none" strike="noStrike">
                <a:solidFill>
                  <a:schemeClr val="dk1"/>
                </a:solidFill>
                <a:latin typeface="Lato"/>
                <a:ea typeface="Lato"/>
                <a:cs typeface="Lato"/>
                <a:sym typeface="Lato"/>
              </a:defRPr>
            </a:lvl7pPr>
            <a:lvl8pPr indent="-228600" lvl="7" marL="3657600" marR="0" rtl="0" algn="l">
              <a:lnSpc>
                <a:spcPct val="90000"/>
              </a:lnSpc>
              <a:spcBef>
                <a:spcPts val="500"/>
              </a:spcBef>
              <a:spcAft>
                <a:spcPts val="0"/>
              </a:spcAft>
              <a:buClr>
                <a:schemeClr val="dk1"/>
              </a:buClr>
              <a:buSzPts val="1600"/>
              <a:buFont typeface="Lato"/>
              <a:buNone/>
              <a:defRPr b="0" i="0" sz="1600" u="none" cap="none" strike="noStrike">
                <a:solidFill>
                  <a:schemeClr val="dk1"/>
                </a:solidFill>
                <a:latin typeface="Lato"/>
                <a:ea typeface="Lato"/>
                <a:cs typeface="Lato"/>
                <a:sym typeface="Lato"/>
              </a:defRPr>
            </a:lvl8pPr>
            <a:lvl9pPr indent="-228600" lvl="8" marL="4114800" marR="0" rtl="0" algn="l">
              <a:lnSpc>
                <a:spcPct val="90000"/>
              </a:lnSpc>
              <a:spcBef>
                <a:spcPts val="500"/>
              </a:spcBef>
              <a:spcAft>
                <a:spcPts val="0"/>
              </a:spcAft>
              <a:buClr>
                <a:schemeClr val="dk1"/>
              </a:buClr>
              <a:buSzPts val="1600"/>
              <a:buFont typeface="Lato"/>
              <a:buNone/>
              <a:defRPr b="0" i="0" sz="1600" u="none" cap="none" strike="noStrike">
                <a:solidFill>
                  <a:schemeClr val="dk1"/>
                </a:solidFill>
                <a:latin typeface="Lato"/>
                <a:ea typeface="Lato"/>
                <a:cs typeface="Lato"/>
                <a:sym typeface="Lato"/>
              </a:defRPr>
            </a:lvl9pPr>
          </a:lstStyle>
          <a:p/>
        </p:txBody>
      </p:sp>
      <p:sp>
        <p:nvSpPr>
          <p:cNvPr id="57" name="Google Shape;57;p11"/>
          <p:cNvSpPr txBox="1"/>
          <p:nvPr>
            <p:ph type="title"/>
          </p:nvPr>
        </p:nvSpPr>
        <p:spPr>
          <a:xfrm>
            <a:off x="623900" y="2410351"/>
            <a:ext cx="7886700" cy="710400"/>
          </a:xfrm>
          <a:prstGeom prst="rect">
            <a:avLst/>
          </a:prstGeom>
          <a:noFill/>
          <a:ln>
            <a:noFill/>
          </a:ln>
        </p:spPr>
        <p:txBody>
          <a:bodyPr anchorCtr="0" anchor="ctr" bIns="45700" lIns="91425" spcFirstLastPara="1" rIns="91425" wrap="square" tIns="45700">
            <a:normAutofit/>
          </a:bodyPr>
          <a:lstStyle>
            <a:lvl1pPr lvl="0" marR="0" rtl="0" algn="ctr">
              <a:lnSpc>
                <a:spcPct val="90000"/>
              </a:lnSpc>
              <a:spcBef>
                <a:spcPts val="0"/>
              </a:spcBef>
              <a:spcAft>
                <a:spcPts val="0"/>
              </a:spcAft>
              <a:buClr>
                <a:schemeClr val="dk1"/>
              </a:buClr>
              <a:buSzPts val="4000"/>
              <a:buFont typeface="Francois One"/>
              <a:buNone/>
              <a:defRPr b="0" i="0" sz="4000" u="none" cap="none" strike="noStrike">
                <a:solidFill>
                  <a:schemeClr val="dk1"/>
                </a:solidFill>
                <a:latin typeface="Francois One"/>
                <a:ea typeface="Francois One"/>
                <a:cs typeface="Francois One"/>
                <a:sym typeface="Francois One"/>
              </a:defRPr>
            </a:lvl1pPr>
            <a:lvl2pPr lvl="1"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58" name="Google Shape;58;p11"/>
          <p:cNvSpPr txBox="1"/>
          <p:nvPr>
            <p:ph idx="2" type="body"/>
          </p:nvPr>
        </p:nvSpPr>
        <p:spPr>
          <a:xfrm>
            <a:off x="623900" y="3713986"/>
            <a:ext cx="7886700" cy="454200"/>
          </a:xfrm>
          <a:prstGeom prst="rect">
            <a:avLst/>
          </a:prstGeom>
          <a:noFill/>
          <a:ln>
            <a:noFill/>
          </a:ln>
        </p:spPr>
        <p:txBody>
          <a:bodyPr anchorCtr="0" anchor="t" bIns="45700" lIns="91425" spcFirstLastPara="1" rIns="91425" wrap="square" tIns="45700">
            <a:normAutofit/>
          </a:bodyPr>
          <a:lstStyle>
            <a:lvl1pPr indent="-228600" lvl="0" marL="457200" marR="0" rtl="0" algn="ctr">
              <a:lnSpc>
                <a:spcPct val="90000"/>
              </a:lnSpc>
              <a:spcBef>
                <a:spcPts val="1000"/>
              </a:spcBef>
              <a:spcAft>
                <a:spcPts val="0"/>
              </a:spcAft>
              <a:buClr>
                <a:schemeClr val="dk1"/>
              </a:buClr>
              <a:buSzPts val="1700"/>
              <a:buFont typeface="Arial"/>
              <a:buNone/>
              <a:defRPr b="0" i="1" sz="2500" u="none" cap="none" strike="noStrike">
                <a:solidFill>
                  <a:schemeClr val="dk1"/>
                </a:solidFill>
                <a:latin typeface="Lato"/>
                <a:ea typeface="Lato"/>
                <a:cs typeface="Lato"/>
                <a:sym typeface="Lato"/>
              </a:defRPr>
            </a:lvl1pPr>
            <a:lvl2pPr indent="-228600" lvl="1" marL="914400" marR="0" rtl="0" algn="l">
              <a:lnSpc>
                <a:spcPct val="90000"/>
              </a:lnSpc>
              <a:spcBef>
                <a:spcPts val="500"/>
              </a:spcBef>
              <a:spcAft>
                <a:spcPts val="0"/>
              </a:spcAft>
              <a:buClr>
                <a:schemeClr val="dk1"/>
              </a:buClr>
              <a:buSzPts val="2000"/>
              <a:buFont typeface="Lato"/>
              <a:buNone/>
              <a:defRPr b="0" i="0" sz="2000" u="none" cap="none" strike="noStrike">
                <a:solidFill>
                  <a:schemeClr val="dk1"/>
                </a:solidFill>
                <a:latin typeface="Lato"/>
                <a:ea typeface="Lato"/>
                <a:cs typeface="Lato"/>
                <a:sym typeface="Lato"/>
              </a:defRPr>
            </a:lvl2pPr>
            <a:lvl3pPr indent="-228600" lvl="2" marL="1371600" marR="0" rtl="0" algn="l">
              <a:lnSpc>
                <a:spcPct val="90000"/>
              </a:lnSpc>
              <a:spcBef>
                <a:spcPts val="500"/>
              </a:spcBef>
              <a:spcAft>
                <a:spcPts val="0"/>
              </a:spcAft>
              <a:buClr>
                <a:schemeClr val="dk1"/>
              </a:buClr>
              <a:buSzPts val="1800"/>
              <a:buFont typeface="Lato"/>
              <a:buNone/>
              <a:defRPr b="0" i="0" sz="1800" u="none" cap="none" strike="noStrike">
                <a:solidFill>
                  <a:schemeClr val="dk1"/>
                </a:solidFill>
                <a:latin typeface="Lato"/>
                <a:ea typeface="Lato"/>
                <a:cs typeface="Lato"/>
                <a:sym typeface="Lato"/>
              </a:defRPr>
            </a:lvl3pPr>
            <a:lvl4pPr indent="-228600" lvl="3" marL="1828800" marR="0" rtl="0" algn="l">
              <a:lnSpc>
                <a:spcPct val="90000"/>
              </a:lnSpc>
              <a:spcBef>
                <a:spcPts val="500"/>
              </a:spcBef>
              <a:spcAft>
                <a:spcPts val="0"/>
              </a:spcAft>
              <a:buClr>
                <a:schemeClr val="dk1"/>
              </a:buClr>
              <a:buSzPts val="1600"/>
              <a:buFont typeface="Lato"/>
              <a:buNone/>
              <a:defRPr b="0" i="0" sz="1600" u="none" cap="none" strike="noStrike">
                <a:solidFill>
                  <a:schemeClr val="dk1"/>
                </a:solidFill>
                <a:latin typeface="Lato"/>
                <a:ea typeface="Lato"/>
                <a:cs typeface="Lato"/>
                <a:sym typeface="Lato"/>
              </a:defRPr>
            </a:lvl4pPr>
            <a:lvl5pPr indent="-228600" lvl="4" marL="2286000" marR="0" rtl="0" algn="l">
              <a:lnSpc>
                <a:spcPct val="90000"/>
              </a:lnSpc>
              <a:spcBef>
                <a:spcPts val="500"/>
              </a:spcBef>
              <a:spcAft>
                <a:spcPts val="0"/>
              </a:spcAft>
              <a:buClr>
                <a:schemeClr val="dk1"/>
              </a:buClr>
              <a:buSzPts val="1600"/>
              <a:buFont typeface="Lato"/>
              <a:buNone/>
              <a:defRPr b="0" i="0" sz="1600" u="none" cap="none" strike="noStrike">
                <a:solidFill>
                  <a:schemeClr val="dk1"/>
                </a:solidFill>
                <a:latin typeface="Lato"/>
                <a:ea typeface="Lato"/>
                <a:cs typeface="Lato"/>
                <a:sym typeface="Lato"/>
              </a:defRPr>
            </a:lvl5pPr>
            <a:lvl6pPr indent="-228600" lvl="5" marL="2743200" marR="0" rtl="0" algn="l">
              <a:lnSpc>
                <a:spcPct val="90000"/>
              </a:lnSpc>
              <a:spcBef>
                <a:spcPts val="500"/>
              </a:spcBef>
              <a:spcAft>
                <a:spcPts val="0"/>
              </a:spcAft>
              <a:buClr>
                <a:schemeClr val="dk1"/>
              </a:buClr>
              <a:buSzPts val="1600"/>
              <a:buFont typeface="Lato"/>
              <a:buNone/>
              <a:defRPr b="0" i="0" sz="1600" u="none" cap="none" strike="noStrike">
                <a:solidFill>
                  <a:schemeClr val="dk1"/>
                </a:solidFill>
                <a:latin typeface="Lato"/>
                <a:ea typeface="Lato"/>
                <a:cs typeface="Lato"/>
                <a:sym typeface="Lato"/>
              </a:defRPr>
            </a:lvl6pPr>
            <a:lvl7pPr indent="-228600" lvl="6" marL="3200400" marR="0" rtl="0" algn="l">
              <a:lnSpc>
                <a:spcPct val="90000"/>
              </a:lnSpc>
              <a:spcBef>
                <a:spcPts val="500"/>
              </a:spcBef>
              <a:spcAft>
                <a:spcPts val="0"/>
              </a:spcAft>
              <a:buClr>
                <a:schemeClr val="dk1"/>
              </a:buClr>
              <a:buSzPts val="1600"/>
              <a:buFont typeface="Lato"/>
              <a:buNone/>
              <a:defRPr b="0" i="0" sz="1600" u="none" cap="none" strike="noStrike">
                <a:solidFill>
                  <a:schemeClr val="dk1"/>
                </a:solidFill>
                <a:latin typeface="Lato"/>
                <a:ea typeface="Lato"/>
                <a:cs typeface="Lato"/>
                <a:sym typeface="Lato"/>
              </a:defRPr>
            </a:lvl7pPr>
            <a:lvl8pPr indent="-228600" lvl="7" marL="3657600" marR="0" rtl="0" algn="l">
              <a:lnSpc>
                <a:spcPct val="90000"/>
              </a:lnSpc>
              <a:spcBef>
                <a:spcPts val="500"/>
              </a:spcBef>
              <a:spcAft>
                <a:spcPts val="0"/>
              </a:spcAft>
              <a:buClr>
                <a:schemeClr val="dk1"/>
              </a:buClr>
              <a:buSzPts val="1600"/>
              <a:buFont typeface="Lato"/>
              <a:buNone/>
              <a:defRPr b="0" i="0" sz="1600" u="none" cap="none" strike="noStrike">
                <a:solidFill>
                  <a:schemeClr val="dk1"/>
                </a:solidFill>
                <a:latin typeface="Lato"/>
                <a:ea typeface="Lato"/>
                <a:cs typeface="Lato"/>
                <a:sym typeface="Lato"/>
              </a:defRPr>
            </a:lvl8pPr>
            <a:lvl9pPr indent="-228600" lvl="8" marL="4114800" marR="0" rtl="0" algn="l">
              <a:lnSpc>
                <a:spcPct val="90000"/>
              </a:lnSpc>
              <a:spcBef>
                <a:spcPts val="500"/>
              </a:spcBef>
              <a:spcAft>
                <a:spcPts val="0"/>
              </a:spcAft>
              <a:buClr>
                <a:schemeClr val="dk1"/>
              </a:buClr>
              <a:buSzPts val="1600"/>
              <a:buFont typeface="Lato"/>
              <a:buNone/>
              <a:defRPr b="0" i="0" sz="1600" u="none" cap="none" strike="noStrike">
                <a:solidFill>
                  <a:schemeClr val="dk1"/>
                </a:solidFill>
                <a:latin typeface="Lato"/>
                <a:ea typeface="Lato"/>
                <a:cs typeface="Lato"/>
                <a:sym typeface="Lato"/>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Left" showMasterSp="0">
  <p:cSld name="Picture Left">
    <p:bg>
      <p:bgPr>
        <a:gradFill>
          <a:gsLst>
            <a:gs pos="0">
              <a:srgbClr val="FFFFFF"/>
            </a:gs>
            <a:gs pos="38000">
              <a:srgbClr val="F8F9FA"/>
            </a:gs>
            <a:gs pos="74000">
              <a:srgbClr val="F2F2F5">
                <a:alpha val="33725"/>
              </a:srgbClr>
            </a:gs>
            <a:gs pos="100000">
              <a:srgbClr val="F2F2F5"/>
            </a:gs>
          </a:gsLst>
          <a:path path="circle">
            <a:fillToRect b="50%" l="50%" r="50%" t="50%"/>
          </a:path>
          <a:tileRect/>
        </a:gradFill>
      </p:bgPr>
    </p:bg>
    <p:spTree>
      <p:nvGrpSpPr>
        <p:cNvPr id="59" name="Shape 59"/>
        <p:cNvGrpSpPr/>
        <p:nvPr/>
      </p:nvGrpSpPr>
      <p:grpSpPr>
        <a:xfrm>
          <a:off x="0" y="0"/>
          <a:ext cx="0" cy="0"/>
          <a:chOff x="0" y="0"/>
          <a:chExt cx="0" cy="0"/>
        </a:xfrm>
      </p:grpSpPr>
      <p:sp>
        <p:nvSpPr>
          <p:cNvPr id="60" name="Google Shape;60;p12"/>
          <p:cNvSpPr/>
          <p:nvPr>
            <p:ph idx="2" type="pic"/>
          </p:nvPr>
        </p:nvSpPr>
        <p:spPr>
          <a:xfrm>
            <a:off x="-22450" y="-6875"/>
            <a:ext cx="4584600" cy="5143500"/>
          </a:xfrm>
          <a:prstGeom prst="rect">
            <a:avLst/>
          </a:prstGeom>
          <a:noFill/>
          <a:ln>
            <a:noFill/>
          </a:ln>
        </p:spPr>
      </p:sp>
      <p:sp>
        <p:nvSpPr>
          <p:cNvPr id="61" name="Google Shape;61;p12"/>
          <p:cNvSpPr txBox="1"/>
          <p:nvPr>
            <p:ph type="title"/>
          </p:nvPr>
        </p:nvSpPr>
        <p:spPr>
          <a:xfrm>
            <a:off x="4810218" y="357188"/>
            <a:ext cx="3693300" cy="8787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rgbClr val="000000"/>
              </a:buClr>
              <a:buSzPts val="3000"/>
              <a:buFont typeface="Francois One"/>
              <a:buNone/>
              <a:defRPr b="0" i="0" sz="3000" u="none" cap="none" strike="noStrike">
                <a:solidFill>
                  <a:srgbClr val="000000"/>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9pPr>
          </a:lstStyle>
          <a:p/>
        </p:txBody>
      </p:sp>
      <p:sp>
        <p:nvSpPr>
          <p:cNvPr id="62" name="Google Shape;62;p12"/>
          <p:cNvSpPr txBox="1"/>
          <p:nvPr>
            <p:ph idx="1" type="body"/>
          </p:nvPr>
        </p:nvSpPr>
        <p:spPr>
          <a:xfrm>
            <a:off x="4803075" y="1428779"/>
            <a:ext cx="3693300" cy="3263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000000"/>
              </a:buClr>
              <a:buSzPts val="2200"/>
              <a:buFont typeface="Arial"/>
              <a:buChar char="•"/>
              <a:defRPr b="0" i="0" sz="2200" u="none" cap="none" strike="noStrike">
                <a:solidFill>
                  <a:srgbClr val="000000"/>
                </a:solidFill>
                <a:latin typeface="Lato"/>
                <a:ea typeface="Lato"/>
                <a:cs typeface="Lato"/>
                <a:sym typeface="Lato"/>
              </a:defRPr>
            </a:lvl1pPr>
            <a:lvl2pPr indent="-368300" lvl="1" marL="914400" marR="0" rtl="0" algn="l">
              <a:lnSpc>
                <a:spcPct val="100000"/>
              </a:lnSpc>
              <a:spcBef>
                <a:spcPts val="500"/>
              </a:spcBef>
              <a:spcAft>
                <a:spcPts val="0"/>
              </a:spcAft>
              <a:buClr>
                <a:srgbClr val="000000"/>
              </a:buClr>
              <a:buSzPts val="2200"/>
              <a:buFont typeface="Arial"/>
              <a:buChar char="•"/>
              <a:defRPr b="0" i="0" sz="2200" u="none" cap="none" strike="noStrike">
                <a:solidFill>
                  <a:srgbClr val="000000"/>
                </a:solidFill>
                <a:latin typeface="Lato"/>
                <a:ea typeface="Lato"/>
                <a:cs typeface="Lato"/>
                <a:sym typeface="Lato"/>
              </a:defRPr>
            </a:lvl2pPr>
            <a:lvl3pPr indent="-368300" lvl="2" marL="1371600" marR="0" rtl="0" algn="l">
              <a:lnSpc>
                <a:spcPct val="100000"/>
              </a:lnSpc>
              <a:spcBef>
                <a:spcPts val="500"/>
              </a:spcBef>
              <a:spcAft>
                <a:spcPts val="0"/>
              </a:spcAft>
              <a:buClr>
                <a:srgbClr val="000000"/>
              </a:buClr>
              <a:buSzPts val="2200"/>
              <a:buFont typeface="Arial"/>
              <a:buChar char="•"/>
              <a:defRPr b="0" i="0" sz="2200" u="none" cap="none" strike="noStrike">
                <a:solidFill>
                  <a:srgbClr val="000000"/>
                </a:solidFill>
                <a:latin typeface="Lato"/>
                <a:ea typeface="Lato"/>
                <a:cs typeface="Lato"/>
                <a:sym typeface="Lato"/>
              </a:defRPr>
            </a:lvl3pPr>
            <a:lvl4pPr indent="-368300" lvl="3" marL="18288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4pPr>
            <a:lvl5pPr indent="-368300" lvl="4" marL="22860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5pPr>
            <a:lvl6pPr indent="-368300" lvl="5" marL="27432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6pPr>
            <a:lvl7pPr indent="-368300" lvl="6" marL="32004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7pPr>
            <a:lvl8pPr indent="-368300" lvl="7" marL="36576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8pPr>
            <a:lvl9pPr indent="-368300" lvl="8" marL="41148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9pPr>
          </a:lstStyle>
          <a:p/>
        </p:txBody>
      </p:sp>
    </p:spTree>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liner">
  <p:cSld name="Text Content">
    <p:bg>
      <p:bgPr>
        <a:gradFill>
          <a:gsLst>
            <a:gs pos="0">
              <a:srgbClr val="FFFFFF"/>
            </a:gs>
            <a:gs pos="38000">
              <a:srgbClr val="F8F9FA"/>
            </a:gs>
            <a:gs pos="74000">
              <a:srgbClr val="F2F2F5">
                <a:alpha val="33725"/>
              </a:srgbClr>
            </a:gs>
            <a:gs pos="100000">
              <a:srgbClr val="F2F2F5"/>
            </a:gs>
          </a:gsLst>
          <a:path path="circle">
            <a:fillToRect b="50%" l="50%" r="50%" t="50%"/>
          </a:path>
          <a:tileRect/>
        </a:gradFill>
      </p:bgPr>
    </p:bg>
    <p:spTree>
      <p:nvGrpSpPr>
        <p:cNvPr id="63" name="Shape 63"/>
        <p:cNvGrpSpPr/>
        <p:nvPr/>
      </p:nvGrpSpPr>
      <p:grpSpPr>
        <a:xfrm>
          <a:off x="0" y="0"/>
          <a:ext cx="0" cy="0"/>
          <a:chOff x="0" y="0"/>
          <a:chExt cx="0" cy="0"/>
        </a:xfrm>
      </p:grpSpPr>
      <p:sp>
        <p:nvSpPr>
          <p:cNvPr id="64" name="Google Shape;64;p13"/>
          <p:cNvSpPr txBox="1"/>
          <p:nvPr>
            <p:ph type="title"/>
          </p:nvPr>
        </p:nvSpPr>
        <p:spPr>
          <a:xfrm>
            <a:off x="628650" y="926452"/>
            <a:ext cx="7886700" cy="3267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rgbClr val="000000"/>
              </a:buClr>
              <a:buSzPts val="1800"/>
              <a:buFont typeface="Francois One"/>
              <a:buNone/>
              <a:defRPr b="0" i="0" sz="4000" u="none" cap="none" strike="noStrike">
                <a:solidFill>
                  <a:schemeClr val="dk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Text">
  <p:cSld name="Title Only_1">
    <p:spTree>
      <p:nvGrpSpPr>
        <p:cNvPr id="65" name="Shape 65"/>
        <p:cNvGrpSpPr/>
        <p:nvPr/>
      </p:nvGrpSpPr>
      <p:grpSpPr>
        <a:xfrm>
          <a:off x="0" y="0"/>
          <a:ext cx="0" cy="0"/>
          <a:chOff x="0" y="0"/>
          <a:chExt cx="0" cy="0"/>
        </a:xfrm>
      </p:grpSpPr>
      <p:sp>
        <p:nvSpPr>
          <p:cNvPr id="66" name="Google Shape;66;p14"/>
          <p:cNvSpPr txBox="1"/>
          <p:nvPr>
            <p:ph idx="1" type="body"/>
          </p:nvPr>
        </p:nvSpPr>
        <p:spPr>
          <a:xfrm>
            <a:off x="628650" y="1677875"/>
            <a:ext cx="7886700" cy="2564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1pPr>
            <a:lvl2pPr indent="-368300" lvl="1" marL="914400" marR="0" rtl="0" algn="l">
              <a:lnSpc>
                <a:spcPct val="10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2pPr>
            <a:lvl3pPr indent="-368300" lvl="2" marL="1371600" marR="0" rtl="0" algn="l">
              <a:lnSpc>
                <a:spcPct val="10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3pPr>
            <a:lvl4pPr indent="-368300" lvl="3" marL="18288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4pPr>
            <a:lvl5pPr indent="-368300" lvl="4" marL="22860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5pPr>
            <a:lvl6pPr indent="-368300" lvl="5" marL="27432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6pPr>
            <a:lvl7pPr indent="-368300" lvl="6" marL="32004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7pPr>
            <a:lvl8pPr indent="-368300" lvl="7" marL="36576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8pPr>
            <a:lvl9pPr indent="-368300" lvl="8" marL="41148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9pPr>
          </a:lstStyle>
          <a:p/>
        </p:txBody>
      </p:sp>
      <p:sp>
        <p:nvSpPr>
          <p:cNvPr id="67" name="Google Shape;67;p14"/>
          <p:cNvSpPr txBox="1"/>
          <p:nvPr>
            <p:ph type="title"/>
          </p:nvPr>
        </p:nvSpPr>
        <p:spPr>
          <a:xfrm>
            <a:off x="628650" y="931575"/>
            <a:ext cx="7886700" cy="653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rgbClr val="000000"/>
              </a:buClr>
              <a:buSzPts val="1200"/>
              <a:buFont typeface="Francois One"/>
              <a:buNone/>
              <a:defRPr b="0" i="0" sz="3000" u="none" cap="none" strike="noStrike">
                <a:solidFill>
                  <a:srgbClr val="000000"/>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Full" showMasterSp="0">
  <p:cSld name="Picture Full">
    <p:spTree>
      <p:nvGrpSpPr>
        <p:cNvPr id="68" name="Shape 68"/>
        <p:cNvGrpSpPr/>
        <p:nvPr/>
      </p:nvGrpSpPr>
      <p:grpSpPr>
        <a:xfrm>
          <a:off x="0" y="0"/>
          <a:ext cx="0" cy="0"/>
          <a:chOff x="0" y="0"/>
          <a:chExt cx="0" cy="0"/>
        </a:xfrm>
      </p:grpSpPr>
      <p:sp>
        <p:nvSpPr>
          <p:cNvPr id="69" name="Google Shape;69;p15"/>
          <p:cNvSpPr/>
          <p:nvPr>
            <p:ph idx="2" type="pic"/>
          </p:nvPr>
        </p:nvSpPr>
        <p:spPr>
          <a:xfrm>
            <a:off x="0" y="1"/>
            <a:ext cx="9144000" cy="4194600"/>
          </a:xfrm>
          <a:prstGeom prst="rect">
            <a:avLst/>
          </a:prstGeom>
          <a:noFill/>
          <a:ln>
            <a:noFill/>
          </a:ln>
        </p:spPr>
      </p:sp>
      <p:sp>
        <p:nvSpPr>
          <p:cNvPr id="70" name="Google Shape;70;p15"/>
          <p:cNvSpPr txBox="1"/>
          <p:nvPr>
            <p:ph idx="1" type="subTitle"/>
          </p:nvPr>
        </p:nvSpPr>
        <p:spPr>
          <a:xfrm>
            <a:off x="0" y="4194545"/>
            <a:ext cx="9144000" cy="949200"/>
          </a:xfrm>
          <a:prstGeom prst="rect">
            <a:avLst/>
          </a:prstGeom>
          <a:solidFill>
            <a:srgbClr val="00AEEF">
              <a:alpha val="69019"/>
            </a:srgbClr>
          </a:solid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3000"/>
              <a:buFont typeface="Francois One"/>
              <a:buNone/>
              <a:defRPr b="0" i="0" sz="3000" u="none" cap="none" strike="noStrike">
                <a:solidFill>
                  <a:schemeClr val="lt1"/>
                </a:solidFill>
                <a:latin typeface="Francois One"/>
                <a:ea typeface="Francois One"/>
                <a:cs typeface="Francois One"/>
                <a:sym typeface="Francois One"/>
              </a:defRPr>
            </a:lvl1pPr>
            <a:lvl2pPr lvl="1" marR="0" rtl="0" algn="ctr">
              <a:lnSpc>
                <a:spcPct val="100000"/>
              </a:lnSpc>
              <a:spcBef>
                <a:spcPts val="0"/>
              </a:spcBef>
              <a:spcAft>
                <a:spcPts val="0"/>
              </a:spcAft>
              <a:buClr>
                <a:srgbClr val="000000"/>
              </a:buClr>
              <a:buSzPts val="2200"/>
              <a:buFont typeface="Arial"/>
              <a:buNone/>
              <a:defRPr b="0" i="0" sz="22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2000"/>
              <a:buFont typeface="Arial"/>
              <a:buNone/>
              <a:defRPr b="0" i="0" sz="20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p:cSld name="Blank">
    <p:bg>
      <p:bgPr>
        <a:gradFill>
          <a:gsLst>
            <a:gs pos="0">
              <a:srgbClr val="FFFFFF"/>
            </a:gs>
            <a:gs pos="38000">
              <a:srgbClr val="F8F9FA"/>
            </a:gs>
            <a:gs pos="74000">
              <a:srgbClr val="F2F2F5">
                <a:alpha val="33725"/>
              </a:srgbClr>
            </a:gs>
            <a:gs pos="100000">
              <a:srgbClr val="F2F2F5"/>
            </a:gs>
          </a:gsLst>
          <a:path path="circle">
            <a:fillToRect b="50%" l="50%" r="50%" t="50%"/>
          </a:path>
          <a:tileRect/>
        </a:gradFill>
      </p:bgPr>
    </p:bg>
    <p:spTree>
      <p:nvGrpSpPr>
        <p:cNvPr id="71" name="Shape 71"/>
        <p:cNvGrpSpPr/>
        <p:nvPr/>
      </p:nvGrpSpPr>
      <p:grpSpPr>
        <a:xfrm>
          <a:off x="0" y="0"/>
          <a:ext cx="0" cy="0"/>
          <a:chOff x="0" y="0"/>
          <a:chExt cx="0" cy="0"/>
        </a:xfrm>
      </p:grpSpPr>
      <p:sp>
        <p:nvSpPr>
          <p:cNvPr id="72" name="Google Shape;72;p16"/>
          <p:cNvSpPr/>
          <p:nvPr/>
        </p:nvSpPr>
        <p:spPr>
          <a:xfrm>
            <a:off x="4065825" y="4875025"/>
            <a:ext cx="117000" cy="1170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16"/>
          <p:cNvSpPr/>
          <p:nvPr/>
        </p:nvSpPr>
        <p:spPr>
          <a:xfrm>
            <a:off x="4289658" y="4875025"/>
            <a:ext cx="117000" cy="1170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16"/>
          <p:cNvSpPr/>
          <p:nvPr/>
        </p:nvSpPr>
        <p:spPr>
          <a:xfrm>
            <a:off x="4513490" y="4875025"/>
            <a:ext cx="117000" cy="1170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16"/>
          <p:cNvSpPr/>
          <p:nvPr/>
        </p:nvSpPr>
        <p:spPr>
          <a:xfrm>
            <a:off x="4737322" y="4875025"/>
            <a:ext cx="117000" cy="1170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16"/>
          <p:cNvSpPr/>
          <p:nvPr/>
        </p:nvSpPr>
        <p:spPr>
          <a:xfrm>
            <a:off x="4961155" y="4875025"/>
            <a:ext cx="117000" cy="1170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 Slide">
    <p:spTree>
      <p:nvGrpSpPr>
        <p:cNvPr id="77" name="Shape 77"/>
        <p:cNvGrpSpPr/>
        <p:nvPr/>
      </p:nvGrpSpPr>
      <p:grpSpPr>
        <a:xfrm>
          <a:off x="0" y="0"/>
          <a:ext cx="0" cy="0"/>
          <a:chOff x="0" y="0"/>
          <a:chExt cx="0" cy="0"/>
        </a:xfrm>
      </p:grpSpPr>
      <p:sp>
        <p:nvSpPr>
          <p:cNvPr id="78" name="Google Shape;78;p17"/>
          <p:cNvSpPr txBox="1"/>
          <p:nvPr>
            <p:ph type="title"/>
          </p:nvPr>
        </p:nvSpPr>
        <p:spPr>
          <a:xfrm>
            <a:off x="623888" y="942979"/>
            <a:ext cx="7886700" cy="2139600"/>
          </a:xfrm>
          <a:prstGeom prst="rect">
            <a:avLst/>
          </a:prstGeom>
          <a:noFill/>
          <a:ln>
            <a:noFill/>
          </a:ln>
        </p:spPr>
        <p:txBody>
          <a:bodyPr anchorCtr="0" anchor="ctr" bIns="45700" lIns="91425" spcFirstLastPara="1" rIns="91425" wrap="square" tIns="45700">
            <a:normAutofit/>
          </a:bodyPr>
          <a:lstStyle>
            <a:lvl1pPr lvl="0" marR="0" rtl="0" algn="ctr">
              <a:lnSpc>
                <a:spcPct val="90000"/>
              </a:lnSpc>
              <a:spcBef>
                <a:spcPts val="0"/>
              </a:spcBef>
              <a:spcAft>
                <a:spcPts val="0"/>
              </a:spcAft>
              <a:buClr>
                <a:srgbClr val="000000"/>
              </a:buClr>
              <a:buSzPts val="2800"/>
              <a:buFont typeface="Francois One"/>
              <a:buNone/>
              <a:defRPr b="0" i="0" sz="4000" u="none" cap="none" strike="noStrike">
                <a:solidFill>
                  <a:srgbClr val="000000"/>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9" name="Google Shape;79;p17"/>
          <p:cNvSpPr txBox="1"/>
          <p:nvPr>
            <p:ph idx="1" type="body"/>
          </p:nvPr>
        </p:nvSpPr>
        <p:spPr>
          <a:xfrm>
            <a:off x="623888" y="3197998"/>
            <a:ext cx="7886700" cy="1369500"/>
          </a:xfrm>
          <a:prstGeom prst="rect">
            <a:avLst/>
          </a:prstGeom>
          <a:noFill/>
          <a:ln>
            <a:noFill/>
          </a:ln>
        </p:spPr>
        <p:txBody>
          <a:bodyPr anchorCtr="0" anchor="t" bIns="45700" lIns="91425" spcFirstLastPara="1" rIns="91425" wrap="square" tIns="45700">
            <a:normAutofit/>
          </a:bodyPr>
          <a:lstStyle>
            <a:lvl1pPr indent="-228600" lvl="0" marL="457200" marR="0" rtl="0" algn="ctr">
              <a:lnSpc>
                <a:spcPct val="90000"/>
              </a:lnSpc>
              <a:spcBef>
                <a:spcPts val="1000"/>
              </a:spcBef>
              <a:spcAft>
                <a:spcPts val="0"/>
              </a:spcAft>
              <a:buClr>
                <a:srgbClr val="000000"/>
              </a:buClr>
              <a:buSzPts val="1700"/>
              <a:buFont typeface="Arial"/>
              <a:buNone/>
              <a:defRPr b="0" i="1" sz="2500" u="none" cap="none" strike="noStrike">
                <a:solidFill>
                  <a:srgbClr val="000000"/>
                </a:solidFill>
                <a:latin typeface="Lato"/>
                <a:ea typeface="Lato"/>
                <a:cs typeface="Lato"/>
                <a:sym typeface="Lato"/>
              </a:defRPr>
            </a:lvl1pPr>
            <a:lvl2pPr indent="-228600" lvl="1" marL="914400" marR="0" rtl="0" algn="l">
              <a:lnSpc>
                <a:spcPct val="90000"/>
              </a:lnSpc>
              <a:spcBef>
                <a:spcPts val="500"/>
              </a:spcBef>
              <a:spcAft>
                <a:spcPts val="0"/>
              </a:spcAft>
              <a:buClr>
                <a:srgbClr val="000000"/>
              </a:buClr>
              <a:buSzPts val="2000"/>
              <a:buFont typeface="Arial"/>
              <a:buNone/>
              <a:defRPr b="0" i="0" sz="2000" u="none" cap="none" strike="noStrike">
                <a:solidFill>
                  <a:srgbClr val="000000"/>
                </a:solidFill>
                <a:latin typeface="Arial"/>
                <a:ea typeface="Arial"/>
                <a:cs typeface="Arial"/>
                <a:sym typeface="Arial"/>
              </a:defRPr>
            </a:lvl2pPr>
            <a:lvl3pPr indent="-228600" lvl="2" marL="1371600" marR="0" rtl="0" algn="l">
              <a:lnSpc>
                <a:spcPct val="90000"/>
              </a:lnSpc>
              <a:spcBef>
                <a:spcPts val="50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90000"/>
              </a:lnSpc>
              <a:spcBef>
                <a:spcPts val="50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90000"/>
              </a:lnSpc>
              <a:spcBef>
                <a:spcPts val="50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90000"/>
              </a:lnSpc>
              <a:spcBef>
                <a:spcPts val="50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90000"/>
              </a:lnSpc>
              <a:spcBef>
                <a:spcPts val="50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90000"/>
              </a:lnSpc>
              <a:spcBef>
                <a:spcPts val="50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90000"/>
              </a:lnSpc>
              <a:spcBef>
                <a:spcPts val="50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type="blank">
  <p:cSld name="BLANK">
    <p:bg>
      <p:bgPr>
        <a:blipFill>
          <a:blip r:embed="rId2">
            <a:alphaModFix/>
          </a:blip>
          <a:stretch>
            <a:fillRect/>
          </a:stretch>
        </a:blipFill>
      </p:bgPr>
    </p:bg>
    <p:spTree>
      <p:nvGrpSpPr>
        <p:cNvPr id="80" name="Shape 8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liner">
  <p:cSld name="Text Content">
    <p:spTree>
      <p:nvGrpSpPr>
        <p:cNvPr id="90" name="Shape 90"/>
        <p:cNvGrpSpPr/>
        <p:nvPr/>
      </p:nvGrpSpPr>
      <p:grpSpPr>
        <a:xfrm>
          <a:off x="0" y="0"/>
          <a:ext cx="0" cy="0"/>
          <a:chOff x="0" y="0"/>
          <a:chExt cx="0" cy="0"/>
        </a:xfrm>
      </p:grpSpPr>
      <p:sp>
        <p:nvSpPr>
          <p:cNvPr id="91" name="Google Shape;91;p20"/>
          <p:cNvSpPr txBox="1"/>
          <p:nvPr>
            <p:ph type="title"/>
          </p:nvPr>
        </p:nvSpPr>
        <p:spPr>
          <a:xfrm>
            <a:off x="628650" y="926452"/>
            <a:ext cx="7886700" cy="3267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rgbClr val="000000"/>
              </a:buClr>
              <a:buSzPts val="1800"/>
              <a:buFont typeface="Francois One"/>
              <a:buNone/>
              <a:defRPr b="0" i="0" sz="4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act" showMasterSp="0">
  <p:cSld name="Contact">
    <p:spTree>
      <p:nvGrpSpPr>
        <p:cNvPr id="92" name="Shape 92"/>
        <p:cNvGrpSpPr/>
        <p:nvPr/>
      </p:nvGrpSpPr>
      <p:grpSpPr>
        <a:xfrm>
          <a:off x="0" y="0"/>
          <a:ext cx="0" cy="0"/>
          <a:chOff x="0" y="0"/>
          <a:chExt cx="0" cy="0"/>
        </a:xfrm>
      </p:grpSpPr>
      <p:sp>
        <p:nvSpPr>
          <p:cNvPr id="93" name="Google Shape;93;p21"/>
          <p:cNvSpPr/>
          <p:nvPr/>
        </p:nvSpPr>
        <p:spPr>
          <a:xfrm>
            <a:off x="0" y="0"/>
            <a:ext cx="9144000" cy="5143500"/>
          </a:xfrm>
          <a:prstGeom prst="rect">
            <a:avLst/>
          </a:prstGeom>
          <a:solidFill>
            <a:srgbClr val="FFFFFF">
              <a:alpha val="40392"/>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21"/>
          <p:cNvSpPr/>
          <p:nvPr/>
        </p:nvSpPr>
        <p:spPr>
          <a:xfrm>
            <a:off x="0" y="0"/>
            <a:ext cx="9144000" cy="5143500"/>
          </a:xfrm>
          <a:prstGeom prst="rect">
            <a:avLst/>
          </a:prstGeom>
          <a:solidFill>
            <a:srgbClr val="2E3192">
              <a:alpha val="75294"/>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5" name="Google Shape;95;p21"/>
          <p:cNvPicPr preferRelativeResize="0"/>
          <p:nvPr/>
        </p:nvPicPr>
        <p:blipFill rotWithShape="1">
          <a:blip r:embed="rId2">
            <a:alphaModFix/>
          </a:blip>
          <a:srcRect b="0" l="0" r="0" t="0"/>
          <a:stretch/>
        </p:blipFill>
        <p:spPr>
          <a:xfrm>
            <a:off x="3193181" y="768943"/>
            <a:ext cx="2757638" cy="1147866"/>
          </a:xfrm>
          <a:prstGeom prst="rect">
            <a:avLst/>
          </a:prstGeom>
          <a:noFill/>
          <a:ln>
            <a:noFill/>
          </a:ln>
        </p:spPr>
      </p:pic>
      <p:sp>
        <p:nvSpPr>
          <p:cNvPr id="96" name="Google Shape;96;p21"/>
          <p:cNvSpPr/>
          <p:nvPr/>
        </p:nvSpPr>
        <p:spPr>
          <a:xfrm>
            <a:off x="4065825"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 name="Google Shape;97;p21"/>
          <p:cNvSpPr/>
          <p:nvPr/>
        </p:nvSpPr>
        <p:spPr>
          <a:xfrm>
            <a:off x="4289658"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p21"/>
          <p:cNvSpPr/>
          <p:nvPr/>
        </p:nvSpPr>
        <p:spPr>
          <a:xfrm>
            <a:off x="4513490"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p21"/>
          <p:cNvSpPr/>
          <p:nvPr/>
        </p:nvSpPr>
        <p:spPr>
          <a:xfrm>
            <a:off x="4737322"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 name="Google Shape;100;p21"/>
          <p:cNvSpPr/>
          <p:nvPr/>
        </p:nvSpPr>
        <p:spPr>
          <a:xfrm>
            <a:off x="4961155"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 name="Google Shape;101;p21"/>
          <p:cNvSpPr txBox="1"/>
          <p:nvPr>
            <p:ph idx="1" type="body"/>
          </p:nvPr>
        </p:nvSpPr>
        <p:spPr>
          <a:xfrm>
            <a:off x="623900" y="3159061"/>
            <a:ext cx="7886700" cy="454200"/>
          </a:xfrm>
          <a:prstGeom prst="rect">
            <a:avLst/>
          </a:prstGeom>
          <a:noFill/>
          <a:ln>
            <a:noFill/>
          </a:ln>
        </p:spPr>
        <p:txBody>
          <a:bodyPr anchorCtr="0" anchor="t" bIns="45700" lIns="91425" spcFirstLastPara="1" rIns="91425" wrap="square" tIns="45700">
            <a:normAutofit/>
          </a:bodyPr>
          <a:lstStyle>
            <a:lvl1pPr indent="-228600" lvl="0" marL="457200" marR="0" rtl="0" algn="ctr">
              <a:lnSpc>
                <a:spcPct val="90000"/>
              </a:lnSpc>
              <a:spcBef>
                <a:spcPts val="1000"/>
              </a:spcBef>
              <a:spcAft>
                <a:spcPts val="0"/>
              </a:spcAft>
              <a:buClr>
                <a:srgbClr val="FFFFFF"/>
              </a:buClr>
              <a:buSzPts val="1700"/>
              <a:buFont typeface="Arial"/>
              <a:buNone/>
              <a:defRPr b="0" i="0" sz="2500" u="none" cap="none" strike="noStrike">
                <a:solidFill>
                  <a:srgbClr val="FFFFFF"/>
                </a:solidFill>
                <a:latin typeface="Lato"/>
                <a:ea typeface="Lato"/>
                <a:cs typeface="Lato"/>
                <a:sym typeface="Lato"/>
              </a:defRPr>
            </a:lvl1pPr>
            <a:lvl2pPr indent="-228600" lvl="1" marL="914400" marR="0" rtl="0" algn="l">
              <a:lnSpc>
                <a:spcPct val="90000"/>
              </a:lnSpc>
              <a:spcBef>
                <a:spcPts val="500"/>
              </a:spcBef>
              <a:spcAft>
                <a:spcPts val="0"/>
              </a:spcAft>
              <a:buClr>
                <a:srgbClr val="888888"/>
              </a:buClr>
              <a:buSzPts val="2000"/>
              <a:buFont typeface="Lato"/>
              <a:buNone/>
              <a:defRPr b="0" i="0" sz="2000" u="none" cap="none" strike="noStrike">
                <a:solidFill>
                  <a:srgbClr val="888888"/>
                </a:solidFill>
                <a:latin typeface="Lato"/>
                <a:ea typeface="Lato"/>
                <a:cs typeface="Lato"/>
                <a:sym typeface="Lato"/>
              </a:defRPr>
            </a:lvl2pPr>
            <a:lvl3pPr indent="-228600" lvl="2" marL="1371600" marR="0" rtl="0" algn="l">
              <a:lnSpc>
                <a:spcPct val="90000"/>
              </a:lnSpc>
              <a:spcBef>
                <a:spcPts val="500"/>
              </a:spcBef>
              <a:spcAft>
                <a:spcPts val="0"/>
              </a:spcAft>
              <a:buClr>
                <a:srgbClr val="888888"/>
              </a:buClr>
              <a:buSzPts val="1800"/>
              <a:buFont typeface="Lato"/>
              <a:buNone/>
              <a:defRPr b="0" i="0" sz="1800" u="none" cap="none" strike="noStrike">
                <a:solidFill>
                  <a:srgbClr val="888888"/>
                </a:solidFill>
                <a:latin typeface="Lato"/>
                <a:ea typeface="Lato"/>
                <a:cs typeface="Lato"/>
                <a:sym typeface="Lato"/>
              </a:defRPr>
            </a:lvl3pPr>
            <a:lvl4pPr indent="-228600" lvl="3" marL="1828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4pPr>
            <a:lvl5pPr indent="-228600" lvl="4" marL="22860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5pPr>
            <a:lvl6pPr indent="-228600" lvl="5" marL="27432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6pPr>
            <a:lvl7pPr indent="-228600" lvl="6" marL="32004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7pPr>
            <a:lvl8pPr indent="-228600" lvl="7" marL="36576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8pPr>
            <a:lvl9pPr indent="-228600" lvl="8" marL="4114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9pPr>
          </a:lstStyle>
          <a:p/>
        </p:txBody>
      </p:sp>
      <p:sp>
        <p:nvSpPr>
          <p:cNvPr id="102" name="Google Shape;102;p21"/>
          <p:cNvSpPr txBox="1"/>
          <p:nvPr>
            <p:ph type="title"/>
          </p:nvPr>
        </p:nvSpPr>
        <p:spPr>
          <a:xfrm>
            <a:off x="623900" y="2410351"/>
            <a:ext cx="7886700" cy="710400"/>
          </a:xfrm>
          <a:prstGeom prst="rect">
            <a:avLst/>
          </a:prstGeom>
          <a:noFill/>
          <a:ln>
            <a:noFill/>
          </a:ln>
        </p:spPr>
        <p:txBody>
          <a:bodyPr anchorCtr="0" anchor="ctr" bIns="45700" lIns="91425" spcFirstLastPara="1" rIns="91425" wrap="square" tIns="45700">
            <a:normAutofit/>
          </a:bodyPr>
          <a:lstStyle>
            <a:lvl1pPr lvl="0" marR="0" rtl="0" algn="ctr">
              <a:lnSpc>
                <a:spcPct val="90000"/>
              </a:lnSpc>
              <a:spcBef>
                <a:spcPts val="0"/>
              </a:spcBef>
              <a:spcAft>
                <a:spcPts val="0"/>
              </a:spcAft>
              <a:buClr>
                <a:schemeClr val="dk1"/>
              </a:buClr>
              <a:buSzPts val="4000"/>
              <a:buFont typeface="Francois One"/>
              <a:buNone/>
              <a:defRPr b="0" i="0" sz="4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3" name="Google Shape;103;p21"/>
          <p:cNvSpPr txBox="1"/>
          <p:nvPr>
            <p:ph idx="2" type="body"/>
          </p:nvPr>
        </p:nvSpPr>
        <p:spPr>
          <a:xfrm>
            <a:off x="623900" y="3713986"/>
            <a:ext cx="7886700" cy="454200"/>
          </a:xfrm>
          <a:prstGeom prst="rect">
            <a:avLst/>
          </a:prstGeom>
          <a:noFill/>
          <a:ln>
            <a:noFill/>
          </a:ln>
        </p:spPr>
        <p:txBody>
          <a:bodyPr anchorCtr="0" anchor="t" bIns="45700" lIns="91425" spcFirstLastPara="1" rIns="91425" wrap="square" tIns="45700">
            <a:normAutofit/>
          </a:bodyPr>
          <a:lstStyle>
            <a:lvl1pPr indent="-228600" lvl="0" marL="457200" marR="0" rtl="0" algn="ctr">
              <a:lnSpc>
                <a:spcPct val="90000"/>
              </a:lnSpc>
              <a:spcBef>
                <a:spcPts val="1000"/>
              </a:spcBef>
              <a:spcAft>
                <a:spcPts val="0"/>
              </a:spcAft>
              <a:buClr>
                <a:srgbClr val="FFFFFF"/>
              </a:buClr>
              <a:buSzPts val="1700"/>
              <a:buFont typeface="Arial"/>
              <a:buNone/>
              <a:defRPr b="0" i="1" sz="2500" u="none" cap="none" strike="noStrike">
                <a:solidFill>
                  <a:srgbClr val="FFFFFF"/>
                </a:solidFill>
                <a:latin typeface="Lato"/>
                <a:ea typeface="Lato"/>
                <a:cs typeface="Lato"/>
                <a:sym typeface="Lato"/>
              </a:defRPr>
            </a:lvl1pPr>
            <a:lvl2pPr indent="-228600" lvl="1" marL="914400" marR="0" rtl="0" algn="l">
              <a:lnSpc>
                <a:spcPct val="90000"/>
              </a:lnSpc>
              <a:spcBef>
                <a:spcPts val="500"/>
              </a:spcBef>
              <a:spcAft>
                <a:spcPts val="0"/>
              </a:spcAft>
              <a:buClr>
                <a:srgbClr val="888888"/>
              </a:buClr>
              <a:buSzPts val="2000"/>
              <a:buFont typeface="Lato"/>
              <a:buNone/>
              <a:defRPr b="0" i="0" sz="2000" u="none" cap="none" strike="noStrike">
                <a:solidFill>
                  <a:srgbClr val="888888"/>
                </a:solidFill>
                <a:latin typeface="Lato"/>
                <a:ea typeface="Lato"/>
                <a:cs typeface="Lato"/>
                <a:sym typeface="Lato"/>
              </a:defRPr>
            </a:lvl2pPr>
            <a:lvl3pPr indent="-228600" lvl="2" marL="1371600" marR="0" rtl="0" algn="l">
              <a:lnSpc>
                <a:spcPct val="90000"/>
              </a:lnSpc>
              <a:spcBef>
                <a:spcPts val="500"/>
              </a:spcBef>
              <a:spcAft>
                <a:spcPts val="0"/>
              </a:spcAft>
              <a:buClr>
                <a:srgbClr val="888888"/>
              </a:buClr>
              <a:buSzPts val="1800"/>
              <a:buFont typeface="Lato"/>
              <a:buNone/>
              <a:defRPr b="0" i="0" sz="1800" u="none" cap="none" strike="noStrike">
                <a:solidFill>
                  <a:srgbClr val="888888"/>
                </a:solidFill>
                <a:latin typeface="Lato"/>
                <a:ea typeface="Lato"/>
                <a:cs typeface="Lato"/>
                <a:sym typeface="Lato"/>
              </a:defRPr>
            </a:lvl3pPr>
            <a:lvl4pPr indent="-228600" lvl="3" marL="1828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4pPr>
            <a:lvl5pPr indent="-228600" lvl="4" marL="22860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5pPr>
            <a:lvl6pPr indent="-228600" lvl="5" marL="27432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6pPr>
            <a:lvl7pPr indent="-228600" lvl="6" marL="32004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7pPr>
            <a:lvl8pPr indent="-228600" lvl="7" marL="36576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8pPr>
            <a:lvl9pPr indent="-228600" lvl="8" marL="4114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19" name="Shape 19"/>
        <p:cNvGrpSpPr/>
        <p:nvPr/>
      </p:nvGrpSpPr>
      <p:grpSpPr>
        <a:xfrm>
          <a:off x="0" y="0"/>
          <a:ext cx="0" cy="0"/>
          <a:chOff x="0" y="0"/>
          <a:chExt cx="0" cy="0"/>
        </a:xfrm>
      </p:grpSpPr>
      <p:sp>
        <p:nvSpPr>
          <p:cNvPr id="20" name="Google Shape;20;p3"/>
          <p:cNvSpPr txBox="1"/>
          <p:nvPr>
            <p:ph type="title"/>
          </p:nvPr>
        </p:nvSpPr>
        <p:spPr>
          <a:xfrm>
            <a:off x="628650" y="1126084"/>
            <a:ext cx="7886700" cy="5409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00"/>
              <a:buFont typeface="Francois One"/>
              <a:buNone/>
              <a:defRPr b="0" i="0" sz="3000" u="none" cap="none" strike="noStrike">
                <a:solidFill>
                  <a:schemeClr val="dk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transition>
    <p:fade thruBlk="1"/>
  </p:transition>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4" name="Shape 104"/>
        <p:cNvGrpSpPr/>
        <p:nvPr/>
      </p:nvGrpSpPr>
      <p:grpSpPr>
        <a:xfrm>
          <a:off x="0" y="0"/>
          <a:ext cx="0" cy="0"/>
          <a:chOff x="0" y="0"/>
          <a:chExt cx="0" cy="0"/>
        </a:xfrm>
      </p:grpSpPr>
      <p:sp>
        <p:nvSpPr>
          <p:cNvPr id="105" name="Google Shape;105;p22"/>
          <p:cNvSpPr txBox="1"/>
          <p:nvPr>
            <p:ph type="title"/>
          </p:nvPr>
        </p:nvSpPr>
        <p:spPr>
          <a:xfrm>
            <a:off x="623900" y="1740451"/>
            <a:ext cx="7886700" cy="1666800"/>
          </a:xfrm>
          <a:prstGeom prst="rect">
            <a:avLst/>
          </a:prstGeom>
          <a:noFill/>
          <a:ln>
            <a:noFill/>
          </a:ln>
        </p:spPr>
        <p:txBody>
          <a:bodyPr anchorCtr="0" anchor="ctr" bIns="45700" lIns="91425" spcFirstLastPara="1" rIns="91425" wrap="square" tIns="45700">
            <a:normAutofit/>
          </a:bodyPr>
          <a:lstStyle>
            <a:lvl1pPr lvl="0" marR="0" rtl="0" algn="ctr">
              <a:lnSpc>
                <a:spcPct val="90000"/>
              </a:lnSpc>
              <a:spcBef>
                <a:spcPts val="0"/>
              </a:spcBef>
              <a:spcAft>
                <a:spcPts val="0"/>
              </a:spcAft>
              <a:buClr>
                <a:schemeClr val="dk1"/>
              </a:buClr>
              <a:buSzPts val="4000"/>
              <a:buFont typeface="Francois One"/>
              <a:buNone/>
              <a:defRPr b="0" i="0" sz="4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6" name="Google Shape;106;p22"/>
          <p:cNvSpPr txBox="1"/>
          <p:nvPr>
            <p:ph idx="1" type="body"/>
          </p:nvPr>
        </p:nvSpPr>
        <p:spPr>
          <a:xfrm>
            <a:off x="623900" y="3300711"/>
            <a:ext cx="7886700" cy="454200"/>
          </a:xfrm>
          <a:prstGeom prst="rect">
            <a:avLst/>
          </a:prstGeom>
          <a:noFill/>
          <a:ln>
            <a:noFill/>
          </a:ln>
        </p:spPr>
        <p:txBody>
          <a:bodyPr anchorCtr="0" anchor="t" bIns="45700" lIns="91425" spcFirstLastPara="1" rIns="91425" wrap="square" tIns="45700">
            <a:normAutofit/>
          </a:bodyPr>
          <a:lstStyle>
            <a:lvl1pPr indent="-228600" lvl="0" marL="457200" marR="0" rtl="0" algn="ctr">
              <a:lnSpc>
                <a:spcPct val="90000"/>
              </a:lnSpc>
              <a:spcBef>
                <a:spcPts val="1000"/>
              </a:spcBef>
              <a:spcAft>
                <a:spcPts val="0"/>
              </a:spcAft>
              <a:buClr>
                <a:srgbClr val="FFFFFF"/>
              </a:buClr>
              <a:buSzPts val="1700"/>
              <a:buFont typeface="Arial"/>
              <a:buNone/>
              <a:defRPr b="0" i="1" sz="2500" u="none" cap="none" strike="noStrike">
                <a:solidFill>
                  <a:srgbClr val="FFFFFF"/>
                </a:solidFill>
                <a:latin typeface="Lato"/>
                <a:ea typeface="Lato"/>
                <a:cs typeface="Lato"/>
                <a:sym typeface="Lato"/>
              </a:defRPr>
            </a:lvl1pPr>
            <a:lvl2pPr indent="-228600" lvl="1" marL="914400" marR="0" rtl="0" algn="l">
              <a:lnSpc>
                <a:spcPct val="90000"/>
              </a:lnSpc>
              <a:spcBef>
                <a:spcPts val="500"/>
              </a:spcBef>
              <a:spcAft>
                <a:spcPts val="0"/>
              </a:spcAft>
              <a:buClr>
                <a:srgbClr val="888888"/>
              </a:buClr>
              <a:buSzPts val="2000"/>
              <a:buFont typeface="Lato"/>
              <a:buNone/>
              <a:defRPr b="0" i="0" sz="2000" u="none" cap="none" strike="noStrike">
                <a:solidFill>
                  <a:srgbClr val="888888"/>
                </a:solidFill>
                <a:latin typeface="Lato"/>
                <a:ea typeface="Lato"/>
                <a:cs typeface="Lato"/>
                <a:sym typeface="Lato"/>
              </a:defRPr>
            </a:lvl2pPr>
            <a:lvl3pPr indent="-228600" lvl="2" marL="1371600" marR="0" rtl="0" algn="l">
              <a:lnSpc>
                <a:spcPct val="90000"/>
              </a:lnSpc>
              <a:spcBef>
                <a:spcPts val="500"/>
              </a:spcBef>
              <a:spcAft>
                <a:spcPts val="0"/>
              </a:spcAft>
              <a:buClr>
                <a:srgbClr val="888888"/>
              </a:buClr>
              <a:buSzPts val="1800"/>
              <a:buFont typeface="Lato"/>
              <a:buNone/>
              <a:defRPr b="0" i="0" sz="1800" u="none" cap="none" strike="noStrike">
                <a:solidFill>
                  <a:srgbClr val="888888"/>
                </a:solidFill>
                <a:latin typeface="Lato"/>
                <a:ea typeface="Lato"/>
                <a:cs typeface="Lato"/>
                <a:sym typeface="Lato"/>
              </a:defRPr>
            </a:lvl3pPr>
            <a:lvl4pPr indent="-228600" lvl="3" marL="1828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4pPr>
            <a:lvl5pPr indent="-228600" lvl="4" marL="22860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5pPr>
            <a:lvl6pPr indent="-228600" lvl="5" marL="27432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6pPr>
            <a:lvl7pPr indent="-228600" lvl="6" marL="32004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7pPr>
            <a:lvl8pPr indent="-228600" lvl="7" marL="36576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8pPr>
            <a:lvl9pPr indent="-228600" lvl="8" marL="4114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Points">
  <p:cSld name="Bullet Points">
    <p:spTree>
      <p:nvGrpSpPr>
        <p:cNvPr id="107" name="Shape 107"/>
        <p:cNvGrpSpPr/>
        <p:nvPr/>
      </p:nvGrpSpPr>
      <p:grpSpPr>
        <a:xfrm>
          <a:off x="0" y="0"/>
          <a:ext cx="0" cy="0"/>
          <a:chOff x="0" y="0"/>
          <a:chExt cx="0" cy="0"/>
        </a:xfrm>
      </p:grpSpPr>
      <p:sp>
        <p:nvSpPr>
          <p:cNvPr id="108" name="Google Shape;108;p23"/>
          <p:cNvSpPr txBox="1"/>
          <p:nvPr>
            <p:ph type="title"/>
          </p:nvPr>
        </p:nvSpPr>
        <p:spPr>
          <a:xfrm>
            <a:off x="628650" y="879663"/>
            <a:ext cx="7886700" cy="7575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200"/>
              <a:buFont typeface="Francois One"/>
              <a:buNone/>
              <a:defRPr b="0" i="0" sz="3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9" name="Google Shape;109;p23"/>
          <p:cNvSpPr txBox="1"/>
          <p:nvPr>
            <p:ph idx="1" type="body"/>
          </p:nvPr>
        </p:nvSpPr>
        <p:spPr>
          <a:xfrm>
            <a:off x="628650" y="1685954"/>
            <a:ext cx="7886700" cy="3263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1pPr>
            <a:lvl2pPr indent="-368300" lvl="1" marL="914400" marR="0" rtl="0" algn="l">
              <a:lnSpc>
                <a:spcPct val="100000"/>
              </a:lnSpc>
              <a:spcBef>
                <a:spcPts val="5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2pPr>
            <a:lvl3pPr indent="-368300" lvl="2" marL="1371600" marR="0" rtl="0" algn="l">
              <a:lnSpc>
                <a:spcPct val="100000"/>
              </a:lnSpc>
              <a:spcBef>
                <a:spcPts val="5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3pPr>
            <a:lvl4pPr indent="-368300" lvl="3" marL="18288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4pPr>
            <a:lvl5pPr indent="-368300" lvl="4" marL="22860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5pPr>
            <a:lvl6pPr indent="-368300" lvl="5" marL="27432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6pPr>
            <a:lvl7pPr indent="-368300" lvl="6" marL="32004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7pPr>
            <a:lvl8pPr indent="-368300" lvl="7" marL="36576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8pPr>
            <a:lvl9pPr indent="-368300" lvl="8" marL="41148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09">
                                            <p:txEl>
                                              <p:pRg end="0" st="0"/>
                                            </p:txEl>
                                          </p:spTgt>
                                        </p:tgtEl>
                                        <p:attrNameLst>
                                          <p:attrName>style.visibility</p:attrName>
                                        </p:attrNameLst>
                                      </p:cBhvr>
                                      <p:to>
                                        <p:strVal val="visible"/>
                                      </p:to>
                                    </p:set>
                                    <p:anim calcmode="lin" valueType="num">
                                      <p:cBhvr additive="base">
                                        <p:cTn dur="300"/>
                                        <p:tgtEl>
                                          <p:spTgt spid="109">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09">
                                            <p:txEl>
                                              <p:pRg end="1" st="1"/>
                                            </p:txEl>
                                          </p:spTgt>
                                        </p:tgtEl>
                                        <p:attrNameLst>
                                          <p:attrName>style.visibility</p:attrName>
                                        </p:attrNameLst>
                                      </p:cBhvr>
                                      <p:to>
                                        <p:strVal val="visible"/>
                                      </p:to>
                                    </p:set>
                                    <p:anim calcmode="lin" valueType="num">
                                      <p:cBhvr additive="base">
                                        <p:cTn dur="300"/>
                                        <p:tgtEl>
                                          <p:spTgt spid="109">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09">
                                            <p:txEl>
                                              <p:pRg end="2" st="2"/>
                                            </p:txEl>
                                          </p:spTgt>
                                        </p:tgtEl>
                                        <p:attrNameLst>
                                          <p:attrName>style.visibility</p:attrName>
                                        </p:attrNameLst>
                                      </p:cBhvr>
                                      <p:to>
                                        <p:strVal val="visible"/>
                                      </p:to>
                                    </p:set>
                                    <p:anim calcmode="lin" valueType="num">
                                      <p:cBhvr additive="base">
                                        <p:cTn dur="300"/>
                                        <p:tgtEl>
                                          <p:spTgt spid="109">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09">
                                            <p:txEl>
                                              <p:pRg end="3" st="3"/>
                                            </p:txEl>
                                          </p:spTgt>
                                        </p:tgtEl>
                                        <p:attrNameLst>
                                          <p:attrName>style.visibility</p:attrName>
                                        </p:attrNameLst>
                                      </p:cBhvr>
                                      <p:to>
                                        <p:strVal val="visible"/>
                                      </p:to>
                                    </p:set>
                                    <p:anim calcmode="lin" valueType="num">
                                      <p:cBhvr additive="base">
                                        <p:cTn dur="300"/>
                                        <p:tgtEl>
                                          <p:spTgt spid="109">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09">
                                            <p:txEl>
                                              <p:pRg end="4" st="4"/>
                                            </p:txEl>
                                          </p:spTgt>
                                        </p:tgtEl>
                                        <p:attrNameLst>
                                          <p:attrName>style.visibility</p:attrName>
                                        </p:attrNameLst>
                                      </p:cBhvr>
                                      <p:to>
                                        <p:strVal val="visible"/>
                                      </p:to>
                                    </p:set>
                                    <p:anim calcmode="lin" valueType="num">
                                      <p:cBhvr additive="base">
                                        <p:cTn dur="300"/>
                                        <p:tgtEl>
                                          <p:spTgt spid="109">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09">
                                            <p:txEl>
                                              <p:pRg end="5" st="5"/>
                                            </p:txEl>
                                          </p:spTgt>
                                        </p:tgtEl>
                                        <p:attrNameLst>
                                          <p:attrName>style.visibility</p:attrName>
                                        </p:attrNameLst>
                                      </p:cBhvr>
                                      <p:to>
                                        <p:strVal val="visible"/>
                                      </p:to>
                                    </p:set>
                                    <p:anim calcmode="lin" valueType="num">
                                      <p:cBhvr additive="base">
                                        <p:cTn dur="300"/>
                                        <p:tgtEl>
                                          <p:spTgt spid="109">
                                            <p:txEl>
                                              <p:pRg end="5" st="5"/>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09">
                                            <p:txEl>
                                              <p:pRg end="6" st="6"/>
                                            </p:txEl>
                                          </p:spTgt>
                                        </p:tgtEl>
                                        <p:attrNameLst>
                                          <p:attrName>style.visibility</p:attrName>
                                        </p:attrNameLst>
                                      </p:cBhvr>
                                      <p:to>
                                        <p:strVal val="visible"/>
                                      </p:to>
                                    </p:set>
                                    <p:anim calcmode="lin" valueType="num">
                                      <p:cBhvr additive="base">
                                        <p:cTn dur="300"/>
                                        <p:tgtEl>
                                          <p:spTgt spid="109">
                                            <p:txEl>
                                              <p:pRg end="6" st="6"/>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09">
                                            <p:txEl>
                                              <p:pRg end="7" st="7"/>
                                            </p:txEl>
                                          </p:spTgt>
                                        </p:tgtEl>
                                        <p:attrNameLst>
                                          <p:attrName>style.visibility</p:attrName>
                                        </p:attrNameLst>
                                      </p:cBhvr>
                                      <p:to>
                                        <p:strVal val="visible"/>
                                      </p:to>
                                    </p:set>
                                    <p:anim calcmode="lin" valueType="num">
                                      <p:cBhvr additive="base">
                                        <p:cTn dur="300"/>
                                        <p:tgtEl>
                                          <p:spTgt spid="109">
                                            <p:txEl>
                                              <p:pRg end="7" st="7"/>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09">
                                            <p:txEl>
                                              <p:pRg end="8" st="8"/>
                                            </p:txEl>
                                          </p:spTgt>
                                        </p:tgtEl>
                                        <p:attrNameLst>
                                          <p:attrName>style.visibility</p:attrName>
                                        </p:attrNameLst>
                                      </p:cBhvr>
                                      <p:to>
                                        <p:strVal val="visible"/>
                                      </p:to>
                                    </p:set>
                                    <p:anim calcmode="lin" valueType="num">
                                      <p:cBhvr additive="base">
                                        <p:cTn dur="300"/>
                                        <p:tgtEl>
                                          <p:spTgt spid="109">
                                            <p:txEl>
                                              <p:pRg end="8" st="8"/>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Text">
  <p:cSld name="Title Only">
    <p:spTree>
      <p:nvGrpSpPr>
        <p:cNvPr id="110" name="Shape 110"/>
        <p:cNvGrpSpPr/>
        <p:nvPr/>
      </p:nvGrpSpPr>
      <p:grpSpPr>
        <a:xfrm>
          <a:off x="0" y="0"/>
          <a:ext cx="0" cy="0"/>
          <a:chOff x="0" y="0"/>
          <a:chExt cx="0" cy="0"/>
        </a:xfrm>
      </p:grpSpPr>
      <p:sp>
        <p:nvSpPr>
          <p:cNvPr id="111" name="Google Shape;111;p24"/>
          <p:cNvSpPr txBox="1"/>
          <p:nvPr>
            <p:ph type="title"/>
          </p:nvPr>
        </p:nvSpPr>
        <p:spPr>
          <a:xfrm>
            <a:off x="628650" y="879663"/>
            <a:ext cx="7886700" cy="7575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200"/>
              <a:buFont typeface="Francois One"/>
              <a:buNone/>
              <a:defRPr b="0" i="0" sz="3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12" name="Google Shape;112;p24"/>
          <p:cNvSpPr txBox="1"/>
          <p:nvPr>
            <p:ph idx="1" type="body"/>
          </p:nvPr>
        </p:nvSpPr>
        <p:spPr>
          <a:xfrm>
            <a:off x="628650" y="1677875"/>
            <a:ext cx="7886700" cy="2564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1pPr>
            <a:lvl2pPr indent="-368300" lvl="1" marL="914400" marR="0" rtl="0" algn="l">
              <a:lnSpc>
                <a:spcPct val="10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2pPr>
            <a:lvl3pPr indent="-368300" lvl="2" marL="1371600" marR="0" rtl="0" algn="l">
              <a:lnSpc>
                <a:spcPct val="10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3pPr>
            <a:lvl4pPr indent="-368300" lvl="3" marL="1828800" marR="0" rtl="0" algn="l">
              <a:lnSpc>
                <a:spcPct val="9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4pPr>
            <a:lvl5pPr indent="-368300" lvl="4" marL="2286000" marR="0" rtl="0" algn="l">
              <a:lnSpc>
                <a:spcPct val="9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5pPr>
            <a:lvl6pPr indent="-368300" lvl="5" marL="2743200" marR="0" rtl="0" algn="l">
              <a:lnSpc>
                <a:spcPct val="9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6pPr>
            <a:lvl7pPr indent="-368300" lvl="6" marL="3200400" marR="0" rtl="0" algn="l">
              <a:lnSpc>
                <a:spcPct val="9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7pPr>
            <a:lvl8pPr indent="-368300" lvl="7" marL="3657600" marR="0" rtl="0" algn="l">
              <a:lnSpc>
                <a:spcPct val="9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8pPr>
            <a:lvl9pPr indent="-368300" lvl="8" marL="4114800" marR="0" rtl="0" algn="l">
              <a:lnSpc>
                <a:spcPct val="9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Full" showMasterSp="0">
  <p:cSld name="Picture Full">
    <p:bg>
      <p:bgPr>
        <a:solidFill>
          <a:srgbClr val="FFFFFF"/>
        </a:solidFill>
      </p:bgPr>
    </p:bg>
    <p:spTree>
      <p:nvGrpSpPr>
        <p:cNvPr id="113" name="Shape 113"/>
        <p:cNvGrpSpPr/>
        <p:nvPr/>
      </p:nvGrpSpPr>
      <p:grpSpPr>
        <a:xfrm>
          <a:off x="0" y="0"/>
          <a:ext cx="0" cy="0"/>
          <a:chOff x="0" y="0"/>
          <a:chExt cx="0" cy="0"/>
        </a:xfrm>
      </p:grpSpPr>
      <p:sp>
        <p:nvSpPr>
          <p:cNvPr id="114" name="Google Shape;114;p25"/>
          <p:cNvSpPr/>
          <p:nvPr>
            <p:ph idx="2" type="pic"/>
          </p:nvPr>
        </p:nvSpPr>
        <p:spPr>
          <a:xfrm>
            <a:off x="0" y="1"/>
            <a:ext cx="9144000" cy="4194600"/>
          </a:xfrm>
          <a:prstGeom prst="rect">
            <a:avLst/>
          </a:prstGeom>
          <a:noFill/>
          <a:ln>
            <a:noFill/>
          </a:ln>
        </p:spPr>
      </p:sp>
      <p:sp>
        <p:nvSpPr>
          <p:cNvPr id="115" name="Google Shape;115;p25"/>
          <p:cNvSpPr txBox="1"/>
          <p:nvPr>
            <p:ph idx="1" type="subTitle"/>
          </p:nvPr>
        </p:nvSpPr>
        <p:spPr>
          <a:xfrm>
            <a:off x="0" y="4194545"/>
            <a:ext cx="9144000" cy="949200"/>
          </a:xfrm>
          <a:prstGeom prst="rect">
            <a:avLst/>
          </a:prstGeom>
          <a:solidFill>
            <a:srgbClr val="2E3192"/>
          </a:solid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3000"/>
              <a:buFont typeface="Francois One"/>
              <a:buNone/>
              <a:defRPr b="0" i="0" sz="3000" u="none" cap="none" strike="noStrike">
                <a:solidFill>
                  <a:schemeClr val="lt1"/>
                </a:solidFill>
                <a:latin typeface="Francois One"/>
                <a:ea typeface="Francois One"/>
                <a:cs typeface="Francois One"/>
                <a:sym typeface="Francois One"/>
              </a:defRPr>
            </a:lvl1pPr>
            <a:lvl2pPr lvl="1" marR="0" rtl="0" algn="ctr">
              <a:lnSpc>
                <a:spcPct val="100000"/>
              </a:lnSpc>
              <a:spcBef>
                <a:spcPts val="0"/>
              </a:spcBef>
              <a:spcAft>
                <a:spcPts val="0"/>
              </a:spcAft>
              <a:buClr>
                <a:srgbClr val="000000"/>
              </a:buClr>
              <a:buSzPts val="2000"/>
              <a:buFont typeface="Arial"/>
              <a:buNone/>
              <a:defRPr b="0" i="0" sz="20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Right" showMasterSp="0">
  <p:cSld name="Picture Right">
    <p:bg>
      <p:bgPr>
        <a:solidFill>
          <a:schemeClr val="accent1"/>
        </a:solidFill>
      </p:bgPr>
    </p:bg>
    <p:spTree>
      <p:nvGrpSpPr>
        <p:cNvPr id="116" name="Shape 116"/>
        <p:cNvGrpSpPr/>
        <p:nvPr/>
      </p:nvGrpSpPr>
      <p:grpSpPr>
        <a:xfrm>
          <a:off x="0" y="0"/>
          <a:ext cx="0" cy="0"/>
          <a:chOff x="0" y="0"/>
          <a:chExt cx="0" cy="0"/>
        </a:xfrm>
      </p:grpSpPr>
      <p:sp>
        <p:nvSpPr>
          <p:cNvPr id="117" name="Google Shape;117;p26"/>
          <p:cNvSpPr txBox="1"/>
          <p:nvPr>
            <p:ph type="title"/>
          </p:nvPr>
        </p:nvSpPr>
        <p:spPr>
          <a:xfrm>
            <a:off x="635793" y="357188"/>
            <a:ext cx="3693300" cy="8787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000"/>
              <a:buFont typeface="Francois One"/>
              <a:buNone/>
              <a:defRPr b="0" i="0" sz="3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9pPr>
          </a:lstStyle>
          <a:p/>
        </p:txBody>
      </p:sp>
      <p:sp>
        <p:nvSpPr>
          <p:cNvPr id="118" name="Google Shape;118;p26"/>
          <p:cNvSpPr txBox="1"/>
          <p:nvPr>
            <p:ph idx="1" type="body"/>
          </p:nvPr>
        </p:nvSpPr>
        <p:spPr>
          <a:xfrm>
            <a:off x="628650" y="1428779"/>
            <a:ext cx="3693300" cy="3263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1pPr>
            <a:lvl2pPr indent="-368300" lvl="1" marL="914400" marR="0" rtl="0" algn="l">
              <a:lnSpc>
                <a:spcPct val="100000"/>
              </a:lnSpc>
              <a:spcBef>
                <a:spcPts val="5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2pPr>
            <a:lvl3pPr indent="-368300" lvl="2" marL="1371600" marR="0" rtl="0" algn="l">
              <a:lnSpc>
                <a:spcPct val="100000"/>
              </a:lnSpc>
              <a:spcBef>
                <a:spcPts val="5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3pPr>
            <a:lvl4pPr indent="-368300" lvl="3" marL="18288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4pPr>
            <a:lvl5pPr indent="-368300" lvl="4" marL="22860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5pPr>
            <a:lvl6pPr indent="-368300" lvl="5" marL="27432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6pPr>
            <a:lvl7pPr indent="-368300" lvl="6" marL="32004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7pPr>
            <a:lvl8pPr indent="-368300" lvl="7" marL="36576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8pPr>
            <a:lvl9pPr indent="-368300" lvl="8" marL="41148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9pPr>
          </a:lstStyle>
          <a:p/>
        </p:txBody>
      </p:sp>
      <p:sp>
        <p:nvSpPr>
          <p:cNvPr id="119" name="Google Shape;119;p26"/>
          <p:cNvSpPr/>
          <p:nvPr>
            <p:ph idx="2" type="pic"/>
          </p:nvPr>
        </p:nvSpPr>
        <p:spPr>
          <a:xfrm>
            <a:off x="4572000" y="0"/>
            <a:ext cx="4572000" cy="5143500"/>
          </a:xfrm>
          <a:prstGeom prst="rect">
            <a:avLst/>
          </a:prstGeom>
          <a:noFill/>
          <a:ln>
            <a:noFill/>
          </a:ln>
        </p:spPr>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8">
                                            <p:txEl>
                                              <p:pRg end="0" st="0"/>
                                            </p:txEl>
                                          </p:spTgt>
                                        </p:tgtEl>
                                        <p:attrNameLst>
                                          <p:attrName>style.visibility</p:attrName>
                                        </p:attrNameLst>
                                      </p:cBhvr>
                                      <p:to>
                                        <p:strVal val="visible"/>
                                      </p:to>
                                    </p:set>
                                    <p:anim calcmode="lin" valueType="num">
                                      <p:cBhvr additive="base">
                                        <p:cTn dur="300"/>
                                        <p:tgtEl>
                                          <p:spTgt spid="118">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8">
                                            <p:txEl>
                                              <p:pRg end="1" st="1"/>
                                            </p:txEl>
                                          </p:spTgt>
                                        </p:tgtEl>
                                        <p:attrNameLst>
                                          <p:attrName>style.visibility</p:attrName>
                                        </p:attrNameLst>
                                      </p:cBhvr>
                                      <p:to>
                                        <p:strVal val="visible"/>
                                      </p:to>
                                    </p:set>
                                    <p:anim calcmode="lin" valueType="num">
                                      <p:cBhvr additive="base">
                                        <p:cTn dur="300"/>
                                        <p:tgtEl>
                                          <p:spTgt spid="118">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8">
                                            <p:txEl>
                                              <p:pRg end="2" st="2"/>
                                            </p:txEl>
                                          </p:spTgt>
                                        </p:tgtEl>
                                        <p:attrNameLst>
                                          <p:attrName>style.visibility</p:attrName>
                                        </p:attrNameLst>
                                      </p:cBhvr>
                                      <p:to>
                                        <p:strVal val="visible"/>
                                      </p:to>
                                    </p:set>
                                    <p:anim calcmode="lin" valueType="num">
                                      <p:cBhvr additive="base">
                                        <p:cTn dur="300"/>
                                        <p:tgtEl>
                                          <p:spTgt spid="118">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8">
                                            <p:txEl>
                                              <p:pRg end="3" st="3"/>
                                            </p:txEl>
                                          </p:spTgt>
                                        </p:tgtEl>
                                        <p:attrNameLst>
                                          <p:attrName>style.visibility</p:attrName>
                                        </p:attrNameLst>
                                      </p:cBhvr>
                                      <p:to>
                                        <p:strVal val="visible"/>
                                      </p:to>
                                    </p:set>
                                    <p:anim calcmode="lin" valueType="num">
                                      <p:cBhvr additive="base">
                                        <p:cTn dur="300"/>
                                        <p:tgtEl>
                                          <p:spTgt spid="118">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8">
                                            <p:txEl>
                                              <p:pRg end="4" st="4"/>
                                            </p:txEl>
                                          </p:spTgt>
                                        </p:tgtEl>
                                        <p:attrNameLst>
                                          <p:attrName>style.visibility</p:attrName>
                                        </p:attrNameLst>
                                      </p:cBhvr>
                                      <p:to>
                                        <p:strVal val="visible"/>
                                      </p:to>
                                    </p:set>
                                    <p:anim calcmode="lin" valueType="num">
                                      <p:cBhvr additive="base">
                                        <p:cTn dur="300"/>
                                        <p:tgtEl>
                                          <p:spTgt spid="118">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8">
                                            <p:txEl>
                                              <p:pRg end="5" st="5"/>
                                            </p:txEl>
                                          </p:spTgt>
                                        </p:tgtEl>
                                        <p:attrNameLst>
                                          <p:attrName>style.visibility</p:attrName>
                                        </p:attrNameLst>
                                      </p:cBhvr>
                                      <p:to>
                                        <p:strVal val="visible"/>
                                      </p:to>
                                    </p:set>
                                    <p:anim calcmode="lin" valueType="num">
                                      <p:cBhvr additive="base">
                                        <p:cTn dur="300"/>
                                        <p:tgtEl>
                                          <p:spTgt spid="118">
                                            <p:txEl>
                                              <p:pRg end="5" st="5"/>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8">
                                            <p:txEl>
                                              <p:pRg end="6" st="6"/>
                                            </p:txEl>
                                          </p:spTgt>
                                        </p:tgtEl>
                                        <p:attrNameLst>
                                          <p:attrName>style.visibility</p:attrName>
                                        </p:attrNameLst>
                                      </p:cBhvr>
                                      <p:to>
                                        <p:strVal val="visible"/>
                                      </p:to>
                                    </p:set>
                                    <p:anim calcmode="lin" valueType="num">
                                      <p:cBhvr additive="base">
                                        <p:cTn dur="300"/>
                                        <p:tgtEl>
                                          <p:spTgt spid="118">
                                            <p:txEl>
                                              <p:pRg end="6" st="6"/>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8">
                                            <p:txEl>
                                              <p:pRg end="7" st="7"/>
                                            </p:txEl>
                                          </p:spTgt>
                                        </p:tgtEl>
                                        <p:attrNameLst>
                                          <p:attrName>style.visibility</p:attrName>
                                        </p:attrNameLst>
                                      </p:cBhvr>
                                      <p:to>
                                        <p:strVal val="visible"/>
                                      </p:to>
                                    </p:set>
                                    <p:anim calcmode="lin" valueType="num">
                                      <p:cBhvr additive="base">
                                        <p:cTn dur="300"/>
                                        <p:tgtEl>
                                          <p:spTgt spid="118">
                                            <p:txEl>
                                              <p:pRg end="7" st="7"/>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8">
                                            <p:txEl>
                                              <p:pRg end="8" st="8"/>
                                            </p:txEl>
                                          </p:spTgt>
                                        </p:tgtEl>
                                        <p:attrNameLst>
                                          <p:attrName>style.visibility</p:attrName>
                                        </p:attrNameLst>
                                      </p:cBhvr>
                                      <p:to>
                                        <p:strVal val="visible"/>
                                      </p:to>
                                    </p:set>
                                    <p:anim calcmode="lin" valueType="num">
                                      <p:cBhvr additive="base">
                                        <p:cTn dur="300"/>
                                        <p:tgtEl>
                                          <p:spTgt spid="118">
                                            <p:txEl>
                                              <p:pRg end="8" st="8"/>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Left" showMasterSp="0">
  <p:cSld name="Picture Left">
    <p:bg>
      <p:bgPr>
        <a:solidFill>
          <a:schemeClr val="accent1"/>
        </a:solidFill>
      </p:bgPr>
    </p:bg>
    <p:spTree>
      <p:nvGrpSpPr>
        <p:cNvPr id="120" name="Shape 120"/>
        <p:cNvGrpSpPr/>
        <p:nvPr/>
      </p:nvGrpSpPr>
      <p:grpSpPr>
        <a:xfrm>
          <a:off x="0" y="0"/>
          <a:ext cx="0" cy="0"/>
          <a:chOff x="0" y="0"/>
          <a:chExt cx="0" cy="0"/>
        </a:xfrm>
      </p:grpSpPr>
      <p:sp>
        <p:nvSpPr>
          <p:cNvPr id="121" name="Google Shape;121;p27"/>
          <p:cNvSpPr txBox="1"/>
          <p:nvPr>
            <p:ph type="title"/>
          </p:nvPr>
        </p:nvSpPr>
        <p:spPr>
          <a:xfrm>
            <a:off x="4822030" y="357188"/>
            <a:ext cx="3693300" cy="8787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2200"/>
              <a:buFont typeface="Francois One"/>
              <a:buNone/>
              <a:defRPr b="0" i="0" sz="3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22" name="Google Shape;122;p27"/>
          <p:cNvSpPr txBox="1"/>
          <p:nvPr>
            <p:ph idx="1" type="body"/>
          </p:nvPr>
        </p:nvSpPr>
        <p:spPr>
          <a:xfrm>
            <a:off x="4814887" y="1428779"/>
            <a:ext cx="3693300" cy="3263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1pPr>
            <a:lvl2pPr indent="-368300" lvl="1" marL="914400" marR="0" rtl="0" algn="l">
              <a:lnSpc>
                <a:spcPct val="100000"/>
              </a:lnSpc>
              <a:spcBef>
                <a:spcPts val="5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2pPr>
            <a:lvl3pPr indent="-368300" lvl="2" marL="1371600" marR="0" rtl="0" algn="l">
              <a:lnSpc>
                <a:spcPct val="100000"/>
              </a:lnSpc>
              <a:spcBef>
                <a:spcPts val="5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3pPr>
            <a:lvl4pPr indent="-368300" lvl="3" marL="18288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4pPr>
            <a:lvl5pPr indent="-368300" lvl="4" marL="22860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5pPr>
            <a:lvl6pPr indent="-368300" lvl="5" marL="27432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6pPr>
            <a:lvl7pPr indent="-368300" lvl="6" marL="32004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7pPr>
            <a:lvl8pPr indent="-368300" lvl="7" marL="36576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8pPr>
            <a:lvl9pPr indent="-368300" lvl="8" marL="41148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9pPr>
          </a:lstStyle>
          <a:p/>
        </p:txBody>
      </p:sp>
      <p:sp>
        <p:nvSpPr>
          <p:cNvPr id="123" name="Google Shape;123;p27"/>
          <p:cNvSpPr/>
          <p:nvPr>
            <p:ph idx="2" type="pic"/>
          </p:nvPr>
        </p:nvSpPr>
        <p:spPr>
          <a:xfrm>
            <a:off x="0" y="0"/>
            <a:ext cx="4572000" cy="5143500"/>
          </a:xfrm>
          <a:prstGeom prst="rect">
            <a:avLst/>
          </a:prstGeom>
          <a:noFill/>
          <a:ln>
            <a:noFill/>
          </a:ln>
        </p:spPr>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22">
                                            <p:txEl>
                                              <p:pRg end="0" st="0"/>
                                            </p:txEl>
                                          </p:spTgt>
                                        </p:tgtEl>
                                        <p:attrNameLst>
                                          <p:attrName>style.visibility</p:attrName>
                                        </p:attrNameLst>
                                      </p:cBhvr>
                                      <p:to>
                                        <p:strVal val="visible"/>
                                      </p:to>
                                    </p:set>
                                    <p:anim calcmode="lin" valueType="num">
                                      <p:cBhvr additive="base">
                                        <p:cTn dur="300"/>
                                        <p:tgtEl>
                                          <p:spTgt spid="122">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22">
                                            <p:txEl>
                                              <p:pRg end="1" st="1"/>
                                            </p:txEl>
                                          </p:spTgt>
                                        </p:tgtEl>
                                        <p:attrNameLst>
                                          <p:attrName>style.visibility</p:attrName>
                                        </p:attrNameLst>
                                      </p:cBhvr>
                                      <p:to>
                                        <p:strVal val="visible"/>
                                      </p:to>
                                    </p:set>
                                    <p:anim calcmode="lin" valueType="num">
                                      <p:cBhvr additive="base">
                                        <p:cTn dur="300"/>
                                        <p:tgtEl>
                                          <p:spTgt spid="122">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22">
                                            <p:txEl>
                                              <p:pRg end="2" st="2"/>
                                            </p:txEl>
                                          </p:spTgt>
                                        </p:tgtEl>
                                        <p:attrNameLst>
                                          <p:attrName>style.visibility</p:attrName>
                                        </p:attrNameLst>
                                      </p:cBhvr>
                                      <p:to>
                                        <p:strVal val="visible"/>
                                      </p:to>
                                    </p:set>
                                    <p:anim calcmode="lin" valueType="num">
                                      <p:cBhvr additive="base">
                                        <p:cTn dur="300"/>
                                        <p:tgtEl>
                                          <p:spTgt spid="122">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22">
                                            <p:txEl>
                                              <p:pRg end="3" st="3"/>
                                            </p:txEl>
                                          </p:spTgt>
                                        </p:tgtEl>
                                        <p:attrNameLst>
                                          <p:attrName>style.visibility</p:attrName>
                                        </p:attrNameLst>
                                      </p:cBhvr>
                                      <p:to>
                                        <p:strVal val="visible"/>
                                      </p:to>
                                    </p:set>
                                    <p:anim calcmode="lin" valueType="num">
                                      <p:cBhvr additive="base">
                                        <p:cTn dur="300"/>
                                        <p:tgtEl>
                                          <p:spTgt spid="122">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22">
                                            <p:txEl>
                                              <p:pRg end="4" st="4"/>
                                            </p:txEl>
                                          </p:spTgt>
                                        </p:tgtEl>
                                        <p:attrNameLst>
                                          <p:attrName>style.visibility</p:attrName>
                                        </p:attrNameLst>
                                      </p:cBhvr>
                                      <p:to>
                                        <p:strVal val="visible"/>
                                      </p:to>
                                    </p:set>
                                    <p:anim calcmode="lin" valueType="num">
                                      <p:cBhvr additive="base">
                                        <p:cTn dur="300"/>
                                        <p:tgtEl>
                                          <p:spTgt spid="122">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22">
                                            <p:txEl>
                                              <p:pRg end="5" st="5"/>
                                            </p:txEl>
                                          </p:spTgt>
                                        </p:tgtEl>
                                        <p:attrNameLst>
                                          <p:attrName>style.visibility</p:attrName>
                                        </p:attrNameLst>
                                      </p:cBhvr>
                                      <p:to>
                                        <p:strVal val="visible"/>
                                      </p:to>
                                    </p:set>
                                    <p:anim calcmode="lin" valueType="num">
                                      <p:cBhvr additive="base">
                                        <p:cTn dur="300"/>
                                        <p:tgtEl>
                                          <p:spTgt spid="122">
                                            <p:txEl>
                                              <p:pRg end="5" st="5"/>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22">
                                            <p:txEl>
                                              <p:pRg end="6" st="6"/>
                                            </p:txEl>
                                          </p:spTgt>
                                        </p:tgtEl>
                                        <p:attrNameLst>
                                          <p:attrName>style.visibility</p:attrName>
                                        </p:attrNameLst>
                                      </p:cBhvr>
                                      <p:to>
                                        <p:strVal val="visible"/>
                                      </p:to>
                                    </p:set>
                                    <p:anim calcmode="lin" valueType="num">
                                      <p:cBhvr additive="base">
                                        <p:cTn dur="300"/>
                                        <p:tgtEl>
                                          <p:spTgt spid="122">
                                            <p:txEl>
                                              <p:pRg end="6" st="6"/>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22">
                                            <p:txEl>
                                              <p:pRg end="7" st="7"/>
                                            </p:txEl>
                                          </p:spTgt>
                                        </p:tgtEl>
                                        <p:attrNameLst>
                                          <p:attrName>style.visibility</p:attrName>
                                        </p:attrNameLst>
                                      </p:cBhvr>
                                      <p:to>
                                        <p:strVal val="visible"/>
                                      </p:to>
                                    </p:set>
                                    <p:anim calcmode="lin" valueType="num">
                                      <p:cBhvr additive="base">
                                        <p:cTn dur="300"/>
                                        <p:tgtEl>
                                          <p:spTgt spid="122">
                                            <p:txEl>
                                              <p:pRg end="7" st="7"/>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22">
                                            <p:txEl>
                                              <p:pRg end="8" st="8"/>
                                            </p:txEl>
                                          </p:spTgt>
                                        </p:tgtEl>
                                        <p:attrNameLst>
                                          <p:attrName>style.visibility</p:attrName>
                                        </p:attrNameLst>
                                      </p:cBhvr>
                                      <p:to>
                                        <p:strVal val="visible"/>
                                      </p:to>
                                    </p:set>
                                    <p:anim calcmode="lin" valueType="num">
                                      <p:cBhvr additive="base">
                                        <p:cTn dur="300"/>
                                        <p:tgtEl>
                                          <p:spTgt spid="122">
                                            <p:txEl>
                                              <p:pRg end="8" st="8"/>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liner">
  <p:cSld name="Text Content">
    <p:spTree>
      <p:nvGrpSpPr>
        <p:cNvPr id="133" name="Shape 133"/>
        <p:cNvGrpSpPr/>
        <p:nvPr/>
      </p:nvGrpSpPr>
      <p:grpSpPr>
        <a:xfrm>
          <a:off x="0" y="0"/>
          <a:ext cx="0" cy="0"/>
          <a:chOff x="0" y="0"/>
          <a:chExt cx="0" cy="0"/>
        </a:xfrm>
      </p:grpSpPr>
      <p:sp>
        <p:nvSpPr>
          <p:cNvPr id="134" name="Google Shape;134;p29"/>
          <p:cNvSpPr txBox="1"/>
          <p:nvPr>
            <p:ph type="title"/>
          </p:nvPr>
        </p:nvSpPr>
        <p:spPr>
          <a:xfrm>
            <a:off x="628650" y="926452"/>
            <a:ext cx="7886700" cy="3267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rgbClr val="000000"/>
              </a:buClr>
              <a:buSzPts val="1800"/>
              <a:buFont typeface="Francois One"/>
              <a:buNone/>
              <a:defRPr b="0" i="0" sz="4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act" showMasterSp="0">
  <p:cSld name="Contact">
    <p:spTree>
      <p:nvGrpSpPr>
        <p:cNvPr id="135" name="Shape 135"/>
        <p:cNvGrpSpPr/>
        <p:nvPr/>
      </p:nvGrpSpPr>
      <p:grpSpPr>
        <a:xfrm>
          <a:off x="0" y="0"/>
          <a:ext cx="0" cy="0"/>
          <a:chOff x="0" y="0"/>
          <a:chExt cx="0" cy="0"/>
        </a:xfrm>
      </p:grpSpPr>
      <p:sp>
        <p:nvSpPr>
          <p:cNvPr id="136" name="Google Shape;136;p30"/>
          <p:cNvSpPr/>
          <p:nvPr/>
        </p:nvSpPr>
        <p:spPr>
          <a:xfrm>
            <a:off x="0" y="0"/>
            <a:ext cx="9144000" cy="5143500"/>
          </a:xfrm>
          <a:prstGeom prst="rect">
            <a:avLst/>
          </a:prstGeom>
          <a:solidFill>
            <a:srgbClr val="FFFFFF">
              <a:alpha val="40392"/>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p30"/>
          <p:cNvSpPr/>
          <p:nvPr/>
        </p:nvSpPr>
        <p:spPr>
          <a:xfrm>
            <a:off x="0" y="0"/>
            <a:ext cx="9144000" cy="5143500"/>
          </a:xfrm>
          <a:prstGeom prst="rect">
            <a:avLst/>
          </a:prstGeom>
          <a:solidFill>
            <a:srgbClr val="76BF3D">
              <a:alpha val="74509"/>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38" name="Google Shape;138;p30"/>
          <p:cNvPicPr preferRelativeResize="0"/>
          <p:nvPr/>
        </p:nvPicPr>
        <p:blipFill rotWithShape="1">
          <a:blip r:embed="rId2">
            <a:alphaModFix/>
          </a:blip>
          <a:srcRect b="0" l="0" r="0" t="0"/>
          <a:stretch/>
        </p:blipFill>
        <p:spPr>
          <a:xfrm>
            <a:off x="3193181" y="768943"/>
            <a:ext cx="2757638" cy="1147866"/>
          </a:xfrm>
          <a:prstGeom prst="rect">
            <a:avLst/>
          </a:prstGeom>
          <a:noFill/>
          <a:ln>
            <a:noFill/>
          </a:ln>
        </p:spPr>
      </p:pic>
      <p:sp>
        <p:nvSpPr>
          <p:cNvPr id="139" name="Google Shape;139;p30"/>
          <p:cNvSpPr/>
          <p:nvPr/>
        </p:nvSpPr>
        <p:spPr>
          <a:xfrm>
            <a:off x="4065825"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30"/>
          <p:cNvSpPr/>
          <p:nvPr/>
        </p:nvSpPr>
        <p:spPr>
          <a:xfrm>
            <a:off x="4289658"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 name="Google Shape;141;p30"/>
          <p:cNvSpPr/>
          <p:nvPr/>
        </p:nvSpPr>
        <p:spPr>
          <a:xfrm>
            <a:off x="4513490"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 name="Google Shape;142;p30"/>
          <p:cNvSpPr/>
          <p:nvPr/>
        </p:nvSpPr>
        <p:spPr>
          <a:xfrm>
            <a:off x="4737322"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 name="Google Shape;143;p30"/>
          <p:cNvSpPr/>
          <p:nvPr/>
        </p:nvSpPr>
        <p:spPr>
          <a:xfrm>
            <a:off x="4961155"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p30"/>
          <p:cNvSpPr txBox="1"/>
          <p:nvPr>
            <p:ph idx="1" type="body"/>
          </p:nvPr>
        </p:nvSpPr>
        <p:spPr>
          <a:xfrm>
            <a:off x="623900" y="3159061"/>
            <a:ext cx="7886700" cy="454200"/>
          </a:xfrm>
          <a:prstGeom prst="rect">
            <a:avLst/>
          </a:prstGeom>
          <a:noFill/>
          <a:ln>
            <a:noFill/>
          </a:ln>
        </p:spPr>
        <p:txBody>
          <a:bodyPr anchorCtr="0" anchor="t" bIns="45700" lIns="91425" spcFirstLastPara="1" rIns="91425" wrap="square" tIns="45700">
            <a:normAutofit/>
          </a:bodyPr>
          <a:lstStyle>
            <a:lvl1pPr indent="-228600" lvl="0" marL="457200" marR="0" rtl="0" algn="ctr">
              <a:lnSpc>
                <a:spcPct val="90000"/>
              </a:lnSpc>
              <a:spcBef>
                <a:spcPts val="1000"/>
              </a:spcBef>
              <a:spcAft>
                <a:spcPts val="0"/>
              </a:spcAft>
              <a:buClr>
                <a:srgbClr val="FFFFFF"/>
              </a:buClr>
              <a:buSzPts val="1700"/>
              <a:buFont typeface="Arial"/>
              <a:buNone/>
              <a:defRPr b="0" i="0" sz="2500" u="none" cap="none" strike="noStrike">
                <a:solidFill>
                  <a:srgbClr val="FFFFFF"/>
                </a:solidFill>
                <a:latin typeface="Lato"/>
                <a:ea typeface="Lato"/>
                <a:cs typeface="Lato"/>
                <a:sym typeface="Lato"/>
              </a:defRPr>
            </a:lvl1pPr>
            <a:lvl2pPr indent="-228600" lvl="1" marL="914400" marR="0" rtl="0" algn="l">
              <a:lnSpc>
                <a:spcPct val="90000"/>
              </a:lnSpc>
              <a:spcBef>
                <a:spcPts val="500"/>
              </a:spcBef>
              <a:spcAft>
                <a:spcPts val="0"/>
              </a:spcAft>
              <a:buClr>
                <a:srgbClr val="888888"/>
              </a:buClr>
              <a:buSzPts val="2000"/>
              <a:buFont typeface="Lato"/>
              <a:buNone/>
              <a:defRPr b="0" i="0" sz="2000" u="none" cap="none" strike="noStrike">
                <a:solidFill>
                  <a:srgbClr val="888888"/>
                </a:solidFill>
                <a:latin typeface="Lato"/>
                <a:ea typeface="Lato"/>
                <a:cs typeface="Lato"/>
                <a:sym typeface="Lato"/>
              </a:defRPr>
            </a:lvl2pPr>
            <a:lvl3pPr indent="-228600" lvl="2" marL="1371600" marR="0" rtl="0" algn="l">
              <a:lnSpc>
                <a:spcPct val="90000"/>
              </a:lnSpc>
              <a:spcBef>
                <a:spcPts val="500"/>
              </a:spcBef>
              <a:spcAft>
                <a:spcPts val="0"/>
              </a:spcAft>
              <a:buClr>
                <a:srgbClr val="888888"/>
              </a:buClr>
              <a:buSzPts val="1800"/>
              <a:buFont typeface="Lato"/>
              <a:buNone/>
              <a:defRPr b="0" i="0" sz="1800" u="none" cap="none" strike="noStrike">
                <a:solidFill>
                  <a:srgbClr val="888888"/>
                </a:solidFill>
                <a:latin typeface="Lato"/>
                <a:ea typeface="Lato"/>
                <a:cs typeface="Lato"/>
                <a:sym typeface="Lato"/>
              </a:defRPr>
            </a:lvl3pPr>
            <a:lvl4pPr indent="-228600" lvl="3" marL="1828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4pPr>
            <a:lvl5pPr indent="-228600" lvl="4" marL="22860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5pPr>
            <a:lvl6pPr indent="-228600" lvl="5" marL="27432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6pPr>
            <a:lvl7pPr indent="-228600" lvl="6" marL="32004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7pPr>
            <a:lvl8pPr indent="-228600" lvl="7" marL="36576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8pPr>
            <a:lvl9pPr indent="-228600" lvl="8" marL="4114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9pPr>
          </a:lstStyle>
          <a:p/>
        </p:txBody>
      </p:sp>
      <p:sp>
        <p:nvSpPr>
          <p:cNvPr id="145" name="Google Shape;145;p30"/>
          <p:cNvSpPr txBox="1"/>
          <p:nvPr>
            <p:ph type="title"/>
          </p:nvPr>
        </p:nvSpPr>
        <p:spPr>
          <a:xfrm>
            <a:off x="623900" y="2410351"/>
            <a:ext cx="7886700" cy="710400"/>
          </a:xfrm>
          <a:prstGeom prst="rect">
            <a:avLst/>
          </a:prstGeom>
          <a:noFill/>
          <a:ln>
            <a:noFill/>
          </a:ln>
        </p:spPr>
        <p:txBody>
          <a:bodyPr anchorCtr="0" anchor="ctr" bIns="45700" lIns="91425" spcFirstLastPara="1" rIns="91425" wrap="square" tIns="45700">
            <a:normAutofit/>
          </a:bodyPr>
          <a:lstStyle>
            <a:lvl1pPr lvl="0" marR="0" rtl="0" algn="ctr">
              <a:lnSpc>
                <a:spcPct val="90000"/>
              </a:lnSpc>
              <a:spcBef>
                <a:spcPts val="0"/>
              </a:spcBef>
              <a:spcAft>
                <a:spcPts val="0"/>
              </a:spcAft>
              <a:buClr>
                <a:schemeClr val="dk1"/>
              </a:buClr>
              <a:buSzPts val="4000"/>
              <a:buFont typeface="Francois One"/>
              <a:buNone/>
              <a:defRPr b="0" i="0" sz="4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46" name="Google Shape;146;p30"/>
          <p:cNvSpPr txBox="1"/>
          <p:nvPr>
            <p:ph idx="2" type="body"/>
          </p:nvPr>
        </p:nvSpPr>
        <p:spPr>
          <a:xfrm>
            <a:off x="623900" y="3713986"/>
            <a:ext cx="7886700" cy="454200"/>
          </a:xfrm>
          <a:prstGeom prst="rect">
            <a:avLst/>
          </a:prstGeom>
          <a:noFill/>
          <a:ln>
            <a:noFill/>
          </a:ln>
        </p:spPr>
        <p:txBody>
          <a:bodyPr anchorCtr="0" anchor="t" bIns="45700" lIns="91425" spcFirstLastPara="1" rIns="91425" wrap="square" tIns="45700">
            <a:normAutofit/>
          </a:bodyPr>
          <a:lstStyle>
            <a:lvl1pPr indent="-228600" lvl="0" marL="457200" marR="0" rtl="0" algn="ctr">
              <a:lnSpc>
                <a:spcPct val="90000"/>
              </a:lnSpc>
              <a:spcBef>
                <a:spcPts val="1000"/>
              </a:spcBef>
              <a:spcAft>
                <a:spcPts val="0"/>
              </a:spcAft>
              <a:buClr>
                <a:srgbClr val="FFFFFF"/>
              </a:buClr>
              <a:buSzPts val="1700"/>
              <a:buFont typeface="Arial"/>
              <a:buNone/>
              <a:defRPr b="0" i="1" sz="2500" u="none" cap="none" strike="noStrike">
                <a:solidFill>
                  <a:srgbClr val="FFFFFF"/>
                </a:solidFill>
                <a:latin typeface="Lato"/>
                <a:ea typeface="Lato"/>
                <a:cs typeface="Lato"/>
                <a:sym typeface="Lato"/>
              </a:defRPr>
            </a:lvl1pPr>
            <a:lvl2pPr indent="-228600" lvl="1" marL="914400" marR="0" rtl="0" algn="l">
              <a:lnSpc>
                <a:spcPct val="90000"/>
              </a:lnSpc>
              <a:spcBef>
                <a:spcPts val="500"/>
              </a:spcBef>
              <a:spcAft>
                <a:spcPts val="0"/>
              </a:spcAft>
              <a:buClr>
                <a:srgbClr val="888888"/>
              </a:buClr>
              <a:buSzPts val="2000"/>
              <a:buFont typeface="Lato"/>
              <a:buNone/>
              <a:defRPr b="0" i="0" sz="2000" u="none" cap="none" strike="noStrike">
                <a:solidFill>
                  <a:srgbClr val="888888"/>
                </a:solidFill>
                <a:latin typeface="Lato"/>
                <a:ea typeface="Lato"/>
                <a:cs typeface="Lato"/>
                <a:sym typeface="Lato"/>
              </a:defRPr>
            </a:lvl2pPr>
            <a:lvl3pPr indent="-228600" lvl="2" marL="1371600" marR="0" rtl="0" algn="l">
              <a:lnSpc>
                <a:spcPct val="90000"/>
              </a:lnSpc>
              <a:spcBef>
                <a:spcPts val="500"/>
              </a:spcBef>
              <a:spcAft>
                <a:spcPts val="0"/>
              </a:spcAft>
              <a:buClr>
                <a:srgbClr val="888888"/>
              </a:buClr>
              <a:buSzPts val="1800"/>
              <a:buFont typeface="Lato"/>
              <a:buNone/>
              <a:defRPr b="0" i="0" sz="1800" u="none" cap="none" strike="noStrike">
                <a:solidFill>
                  <a:srgbClr val="888888"/>
                </a:solidFill>
                <a:latin typeface="Lato"/>
                <a:ea typeface="Lato"/>
                <a:cs typeface="Lato"/>
                <a:sym typeface="Lato"/>
              </a:defRPr>
            </a:lvl3pPr>
            <a:lvl4pPr indent="-228600" lvl="3" marL="1828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4pPr>
            <a:lvl5pPr indent="-228600" lvl="4" marL="22860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5pPr>
            <a:lvl6pPr indent="-228600" lvl="5" marL="27432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6pPr>
            <a:lvl7pPr indent="-228600" lvl="6" marL="32004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7pPr>
            <a:lvl8pPr indent="-228600" lvl="7" marL="36576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8pPr>
            <a:lvl9pPr indent="-228600" lvl="8" marL="4114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7" name="Shape 147"/>
        <p:cNvGrpSpPr/>
        <p:nvPr/>
      </p:nvGrpSpPr>
      <p:grpSpPr>
        <a:xfrm>
          <a:off x="0" y="0"/>
          <a:ext cx="0" cy="0"/>
          <a:chOff x="0" y="0"/>
          <a:chExt cx="0" cy="0"/>
        </a:xfrm>
      </p:grpSpPr>
      <p:sp>
        <p:nvSpPr>
          <p:cNvPr id="148" name="Google Shape;148;p31"/>
          <p:cNvSpPr txBox="1"/>
          <p:nvPr>
            <p:ph type="title"/>
          </p:nvPr>
        </p:nvSpPr>
        <p:spPr>
          <a:xfrm>
            <a:off x="623900" y="1740451"/>
            <a:ext cx="7886700" cy="1666800"/>
          </a:xfrm>
          <a:prstGeom prst="rect">
            <a:avLst/>
          </a:prstGeom>
          <a:noFill/>
          <a:ln>
            <a:noFill/>
          </a:ln>
        </p:spPr>
        <p:txBody>
          <a:bodyPr anchorCtr="0" anchor="ctr" bIns="45700" lIns="91425" spcFirstLastPara="1" rIns="91425" wrap="square" tIns="45700">
            <a:normAutofit/>
          </a:bodyPr>
          <a:lstStyle>
            <a:lvl1pPr lvl="0" marR="0" rtl="0" algn="ctr">
              <a:lnSpc>
                <a:spcPct val="90000"/>
              </a:lnSpc>
              <a:spcBef>
                <a:spcPts val="0"/>
              </a:spcBef>
              <a:spcAft>
                <a:spcPts val="0"/>
              </a:spcAft>
              <a:buClr>
                <a:schemeClr val="dk1"/>
              </a:buClr>
              <a:buSzPts val="4000"/>
              <a:buFont typeface="Francois One"/>
              <a:buNone/>
              <a:defRPr b="0" i="0" sz="4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49" name="Google Shape;149;p31"/>
          <p:cNvSpPr txBox="1"/>
          <p:nvPr>
            <p:ph idx="1" type="body"/>
          </p:nvPr>
        </p:nvSpPr>
        <p:spPr>
          <a:xfrm>
            <a:off x="623900" y="3300711"/>
            <a:ext cx="7886700" cy="454200"/>
          </a:xfrm>
          <a:prstGeom prst="rect">
            <a:avLst/>
          </a:prstGeom>
          <a:noFill/>
          <a:ln>
            <a:noFill/>
          </a:ln>
        </p:spPr>
        <p:txBody>
          <a:bodyPr anchorCtr="0" anchor="t" bIns="45700" lIns="91425" spcFirstLastPara="1" rIns="91425" wrap="square" tIns="45700">
            <a:normAutofit/>
          </a:bodyPr>
          <a:lstStyle>
            <a:lvl1pPr indent="-228600" lvl="0" marL="457200" marR="0" rtl="0" algn="ctr">
              <a:lnSpc>
                <a:spcPct val="90000"/>
              </a:lnSpc>
              <a:spcBef>
                <a:spcPts val="1000"/>
              </a:spcBef>
              <a:spcAft>
                <a:spcPts val="0"/>
              </a:spcAft>
              <a:buClr>
                <a:srgbClr val="FFFFFF"/>
              </a:buClr>
              <a:buSzPts val="1700"/>
              <a:buFont typeface="Arial"/>
              <a:buNone/>
              <a:defRPr b="0" i="1" sz="2500" u="none" cap="none" strike="noStrike">
                <a:solidFill>
                  <a:srgbClr val="FFFFFF"/>
                </a:solidFill>
                <a:latin typeface="Lato"/>
                <a:ea typeface="Lato"/>
                <a:cs typeface="Lato"/>
                <a:sym typeface="Lato"/>
              </a:defRPr>
            </a:lvl1pPr>
            <a:lvl2pPr indent="-228600" lvl="1" marL="914400" marR="0" rtl="0" algn="l">
              <a:lnSpc>
                <a:spcPct val="90000"/>
              </a:lnSpc>
              <a:spcBef>
                <a:spcPts val="500"/>
              </a:spcBef>
              <a:spcAft>
                <a:spcPts val="0"/>
              </a:spcAft>
              <a:buClr>
                <a:srgbClr val="888888"/>
              </a:buClr>
              <a:buSzPts val="2000"/>
              <a:buFont typeface="Lato"/>
              <a:buNone/>
              <a:defRPr b="0" i="0" sz="2000" u="none" cap="none" strike="noStrike">
                <a:solidFill>
                  <a:srgbClr val="888888"/>
                </a:solidFill>
                <a:latin typeface="Lato"/>
                <a:ea typeface="Lato"/>
                <a:cs typeface="Lato"/>
                <a:sym typeface="Lato"/>
              </a:defRPr>
            </a:lvl2pPr>
            <a:lvl3pPr indent="-228600" lvl="2" marL="1371600" marR="0" rtl="0" algn="l">
              <a:lnSpc>
                <a:spcPct val="90000"/>
              </a:lnSpc>
              <a:spcBef>
                <a:spcPts val="500"/>
              </a:spcBef>
              <a:spcAft>
                <a:spcPts val="0"/>
              </a:spcAft>
              <a:buClr>
                <a:srgbClr val="888888"/>
              </a:buClr>
              <a:buSzPts val="1800"/>
              <a:buFont typeface="Lato"/>
              <a:buNone/>
              <a:defRPr b="0" i="0" sz="1800" u="none" cap="none" strike="noStrike">
                <a:solidFill>
                  <a:srgbClr val="888888"/>
                </a:solidFill>
                <a:latin typeface="Lato"/>
                <a:ea typeface="Lato"/>
                <a:cs typeface="Lato"/>
                <a:sym typeface="Lato"/>
              </a:defRPr>
            </a:lvl3pPr>
            <a:lvl4pPr indent="-228600" lvl="3" marL="1828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4pPr>
            <a:lvl5pPr indent="-228600" lvl="4" marL="22860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5pPr>
            <a:lvl6pPr indent="-228600" lvl="5" marL="27432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6pPr>
            <a:lvl7pPr indent="-228600" lvl="6" marL="32004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7pPr>
            <a:lvl8pPr indent="-228600" lvl="7" marL="36576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8pPr>
            <a:lvl9pPr indent="-228600" lvl="8" marL="4114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Points">
  <p:cSld name="Bullet Points">
    <p:spTree>
      <p:nvGrpSpPr>
        <p:cNvPr id="150" name="Shape 150"/>
        <p:cNvGrpSpPr/>
        <p:nvPr/>
      </p:nvGrpSpPr>
      <p:grpSpPr>
        <a:xfrm>
          <a:off x="0" y="0"/>
          <a:ext cx="0" cy="0"/>
          <a:chOff x="0" y="0"/>
          <a:chExt cx="0" cy="0"/>
        </a:xfrm>
      </p:grpSpPr>
      <p:sp>
        <p:nvSpPr>
          <p:cNvPr id="151" name="Google Shape;151;p32"/>
          <p:cNvSpPr txBox="1"/>
          <p:nvPr>
            <p:ph type="title"/>
          </p:nvPr>
        </p:nvSpPr>
        <p:spPr>
          <a:xfrm>
            <a:off x="628650" y="879663"/>
            <a:ext cx="7886700" cy="7575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200"/>
              <a:buFont typeface="Francois One"/>
              <a:buNone/>
              <a:defRPr b="0" i="0" sz="3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52" name="Google Shape;152;p32"/>
          <p:cNvSpPr txBox="1"/>
          <p:nvPr>
            <p:ph idx="1" type="body"/>
          </p:nvPr>
        </p:nvSpPr>
        <p:spPr>
          <a:xfrm>
            <a:off x="628650" y="1685954"/>
            <a:ext cx="7886700" cy="3263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1pPr>
            <a:lvl2pPr indent="-368300" lvl="1" marL="914400" marR="0" rtl="0" algn="l">
              <a:lnSpc>
                <a:spcPct val="100000"/>
              </a:lnSpc>
              <a:spcBef>
                <a:spcPts val="5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2pPr>
            <a:lvl3pPr indent="-368300" lvl="2" marL="1371600" marR="0" rtl="0" algn="l">
              <a:lnSpc>
                <a:spcPct val="100000"/>
              </a:lnSpc>
              <a:spcBef>
                <a:spcPts val="5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3pPr>
            <a:lvl4pPr indent="-368300" lvl="3" marL="18288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4pPr>
            <a:lvl5pPr indent="-368300" lvl="4" marL="22860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5pPr>
            <a:lvl6pPr indent="-368300" lvl="5" marL="27432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6pPr>
            <a:lvl7pPr indent="-368300" lvl="6" marL="32004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7pPr>
            <a:lvl8pPr indent="-368300" lvl="7" marL="36576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8pPr>
            <a:lvl9pPr indent="-368300" lvl="8" marL="41148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0" st="0"/>
                                            </p:txEl>
                                          </p:spTgt>
                                        </p:tgtEl>
                                        <p:attrNameLst>
                                          <p:attrName>style.visibility</p:attrName>
                                        </p:attrNameLst>
                                      </p:cBhvr>
                                      <p:to>
                                        <p:strVal val="visible"/>
                                      </p:to>
                                    </p:set>
                                    <p:anim calcmode="lin" valueType="num">
                                      <p:cBhvr additive="base">
                                        <p:cTn dur="300"/>
                                        <p:tgtEl>
                                          <p:spTgt spid="152">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1" st="1"/>
                                            </p:txEl>
                                          </p:spTgt>
                                        </p:tgtEl>
                                        <p:attrNameLst>
                                          <p:attrName>style.visibility</p:attrName>
                                        </p:attrNameLst>
                                      </p:cBhvr>
                                      <p:to>
                                        <p:strVal val="visible"/>
                                      </p:to>
                                    </p:set>
                                    <p:anim calcmode="lin" valueType="num">
                                      <p:cBhvr additive="base">
                                        <p:cTn dur="300"/>
                                        <p:tgtEl>
                                          <p:spTgt spid="152">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2" st="2"/>
                                            </p:txEl>
                                          </p:spTgt>
                                        </p:tgtEl>
                                        <p:attrNameLst>
                                          <p:attrName>style.visibility</p:attrName>
                                        </p:attrNameLst>
                                      </p:cBhvr>
                                      <p:to>
                                        <p:strVal val="visible"/>
                                      </p:to>
                                    </p:set>
                                    <p:anim calcmode="lin" valueType="num">
                                      <p:cBhvr additive="base">
                                        <p:cTn dur="300"/>
                                        <p:tgtEl>
                                          <p:spTgt spid="152">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3" st="3"/>
                                            </p:txEl>
                                          </p:spTgt>
                                        </p:tgtEl>
                                        <p:attrNameLst>
                                          <p:attrName>style.visibility</p:attrName>
                                        </p:attrNameLst>
                                      </p:cBhvr>
                                      <p:to>
                                        <p:strVal val="visible"/>
                                      </p:to>
                                    </p:set>
                                    <p:anim calcmode="lin" valueType="num">
                                      <p:cBhvr additive="base">
                                        <p:cTn dur="300"/>
                                        <p:tgtEl>
                                          <p:spTgt spid="152">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4" st="4"/>
                                            </p:txEl>
                                          </p:spTgt>
                                        </p:tgtEl>
                                        <p:attrNameLst>
                                          <p:attrName>style.visibility</p:attrName>
                                        </p:attrNameLst>
                                      </p:cBhvr>
                                      <p:to>
                                        <p:strVal val="visible"/>
                                      </p:to>
                                    </p:set>
                                    <p:anim calcmode="lin" valueType="num">
                                      <p:cBhvr additive="base">
                                        <p:cTn dur="300"/>
                                        <p:tgtEl>
                                          <p:spTgt spid="152">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5" st="5"/>
                                            </p:txEl>
                                          </p:spTgt>
                                        </p:tgtEl>
                                        <p:attrNameLst>
                                          <p:attrName>style.visibility</p:attrName>
                                        </p:attrNameLst>
                                      </p:cBhvr>
                                      <p:to>
                                        <p:strVal val="visible"/>
                                      </p:to>
                                    </p:set>
                                    <p:anim calcmode="lin" valueType="num">
                                      <p:cBhvr additive="base">
                                        <p:cTn dur="300"/>
                                        <p:tgtEl>
                                          <p:spTgt spid="152">
                                            <p:txEl>
                                              <p:pRg end="5" st="5"/>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6" st="6"/>
                                            </p:txEl>
                                          </p:spTgt>
                                        </p:tgtEl>
                                        <p:attrNameLst>
                                          <p:attrName>style.visibility</p:attrName>
                                        </p:attrNameLst>
                                      </p:cBhvr>
                                      <p:to>
                                        <p:strVal val="visible"/>
                                      </p:to>
                                    </p:set>
                                    <p:anim calcmode="lin" valueType="num">
                                      <p:cBhvr additive="base">
                                        <p:cTn dur="300"/>
                                        <p:tgtEl>
                                          <p:spTgt spid="152">
                                            <p:txEl>
                                              <p:pRg end="6" st="6"/>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7" st="7"/>
                                            </p:txEl>
                                          </p:spTgt>
                                        </p:tgtEl>
                                        <p:attrNameLst>
                                          <p:attrName>style.visibility</p:attrName>
                                        </p:attrNameLst>
                                      </p:cBhvr>
                                      <p:to>
                                        <p:strVal val="visible"/>
                                      </p:to>
                                    </p:set>
                                    <p:anim calcmode="lin" valueType="num">
                                      <p:cBhvr additive="base">
                                        <p:cTn dur="300"/>
                                        <p:tgtEl>
                                          <p:spTgt spid="152">
                                            <p:txEl>
                                              <p:pRg end="7" st="7"/>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52">
                                            <p:txEl>
                                              <p:pRg end="8" st="8"/>
                                            </p:txEl>
                                          </p:spTgt>
                                        </p:tgtEl>
                                        <p:attrNameLst>
                                          <p:attrName>style.visibility</p:attrName>
                                        </p:attrNameLst>
                                      </p:cBhvr>
                                      <p:to>
                                        <p:strVal val="visible"/>
                                      </p:to>
                                    </p:set>
                                    <p:anim calcmode="lin" valueType="num">
                                      <p:cBhvr additive="base">
                                        <p:cTn dur="300"/>
                                        <p:tgtEl>
                                          <p:spTgt spid="152">
                                            <p:txEl>
                                              <p:pRg end="8" st="8"/>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Text 2 columns">
  <p:cSld name="Title Only_1_2">
    <p:spTree>
      <p:nvGrpSpPr>
        <p:cNvPr id="21" name="Shape 21"/>
        <p:cNvGrpSpPr/>
        <p:nvPr/>
      </p:nvGrpSpPr>
      <p:grpSpPr>
        <a:xfrm>
          <a:off x="0" y="0"/>
          <a:ext cx="0" cy="0"/>
          <a:chOff x="0" y="0"/>
          <a:chExt cx="0" cy="0"/>
        </a:xfrm>
      </p:grpSpPr>
      <p:sp>
        <p:nvSpPr>
          <p:cNvPr id="22" name="Google Shape;22;p4"/>
          <p:cNvSpPr txBox="1"/>
          <p:nvPr>
            <p:ph type="title"/>
          </p:nvPr>
        </p:nvSpPr>
        <p:spPr>
          <a:xfrm>
            <a:off x="628650" y="931575"/>
            <a:ext cx="7886700" cy="653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rgbClr val="000000"/>
              </a:buClr>
              <a:buSzPts val="1200"/>
              <a:buFont typeface="Francois One"/>
              <a:buNone/>
              <a:defRPr b="0" i="0" sz="3000" u="none" cap="none" strike="noStrike">
                <a:solidFill>
                  <a:srgbClr val="000000"/>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 name="Google Shape;23;p4"/>
          <p:cNvSpPr txBox="1"/>
          <p:nvPr>
            <p:ph idx="1" type="body"/>
          </p:nvPr>
        </p:nvSpPr>
        <p:spPr>
          <a:xfrm>
            <a:off x="628650" y="1797175"/>
            <a:ext cx="3777000" cy="2564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1pPr>
            <a:lvl2pPr indent="-368300" lvl="1" marL="914400" marR="0" rtl="0" algn="l">
              <a:lnSpc>
                <a:spcPct val="10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2pPr>
            <a:lvl3pPr indent="-368300" lvl="2" marL="1371600" marR="0" rtl="0" algn="l">
              <a:lnSpc>
                <a:spcPct val="10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3pPr>
            <a:lvl4pPr indent="-368300" lvl="3" marL="18288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4pPr>
            <a:lvl5pPr indent="-368300" lvl="4" marL="22860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5pPr>
            <a:lvl6pPr indent="-368300" lvl="5" marL="27432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6pPr>
            <a:lvl7pPr indent="-368300" lvl="6" marL="32004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7pPr>
            <a:lvl8pPr indent="-368300" lvl="7" marL="36576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8pPr>
            <a:lvl9pPr indent="-368300" lvl="8" marL="41148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9pPr>
          </a:lstStyle>
          <a:p/>
        </p:txBody>
      </p:sp>
      <p:sp>
        <p:nvSpPr>
          <p:cNvPr id="24" name="Google Shape;24;p4"/>
          <p:cNvSpPr txBox="1"/>
          <p:nvPr>
            <p:ph idx="2" type="body"/>
          </p:nvPr>
        </p:nvSpPr>
        <p:spPr>
          <a:xfrm>
            <a:off x="4738350" y="1797175"/>
            <a:ext cx="3777000" cy="2564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1pPr>
            <a:lvl2pPr indent="-368300" lvl="1" marL="914400" marR="0" rtl="0" algn="l">
              <a:lnSpc>
                <a:spcPct val="10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2pPr>
            <a:lvl3pPr indent="-368300" lvl="2" marL="1371600" marR="0" rtl="0" algn="l">
              <a:lnSpc>
                <a:spcPct val="10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3pPr>
            <a:lvl4pPr indent="-368300" lvl="3" marL="18288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4pPr>
            <a:lvl5pPr indent="-368300" lvl="4" marL="22860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5pPr>
            <a:lvl6pPr indent="-368300" lvl="5" marL="27432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6pPr>
            <a:lvl7pPr indent="-368300" lvl="6" marL="32004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7pPr>
            <a:lvl8pPr indent="-368300" lvl="7" marL="36576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8pPr>
            <a:lvl9pPr indent="-368300" lvl="8" marL="4114800" marR="0" rtl="0" algn="l">
              <a:lnSpc>
                <a:spcPct val="90000"/>
              </a:lnSpc>
              <a:spcBef>
                <a:spcPts val="500"/>
              </a:spcBef>
              <a:spcAft>
                <a:spcPts val="0"/>
              </a:spcAft>
              <a:buClr>
                <a:srgbClr val="000000"/>
              </a:buClr>
              <a:buSzPts val="2200"/>
              <a:buFont typeface="Lato"/>
              <a:buChar char="•"/>
              <a:defRPr b="0" i="0" sz="2200" u="none" cap="none" strike="noStrike">
                <a:solidFill>
                  <a:srgbClr val="000000"/>
                </a:solidFill>
                <a:latin typeface="Lato"/>
                <a:ea typeface="Lato"/>
                <a:cs typeface="Lato"/>
                <a:sym typeface="Lato"/>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Text">
  <p:cSld name="Title Only">
    <p:spTree>
      <p:nvGrpSpPr>
        <p:cNvPr id="153" name="Shape 153"/>
        <p:cNvGrpSpPr/>
        <p:nvPr/>
      </p:nvGrpSpPr>
      <p:grpSpPr>
        <a:xfrm>
          <a:off x="0" y="0"/>
          <a:ext cx="0" cy="0"/>
          <a:chOff x="0" y="0"/>
          <a:chExt cx="0" cy="0"/>
        </a:xfrm>
      </p:grpSpPr>
      <p:sp>
        <p:nvSpPr>
          <p:cNvPr id="154" name="Google Shape;154;p33"/>
          <p:cNvSpPr txBox="1"/>
          <p:nvPr>
            <p:ph type="title"/>
          </p:nvPr>
        </p:nvSpPr>
        <p:spPr>
          <a:xfrm>
            <a:off x="628650" y="879663"/>
            <a:ext cx="7886700" cy="7575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200"/>
              <a:buFont typeface="Francois One"/>
              <a:buNone/>
              <a:defRPr b="0" i="0" sz="3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55" name="Google Shape;155;p33"/>
          <p:cNvSpPr txBox="1"/>
          <p:nvPr>
            <p:ph idx="1" type="body"/>
          </p:nvPr>
        </p:nvSpPr>
        <p:spPr>
          <a:xfrm>
            <a:off x="628650" y="1677875"/>
            <a:ext cx="7886700" cy="2564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1pPr>
            <a:lvl2pPr indent="-368300" lvl="1" marL="914400" marR="0" rtl="0" algn="l">
              <a:lnSpc>
                <a:spcPct val="10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2pPr>
            <a:lvl3pPr indent="-368300" lvl="2" marL="1371600" marR="0" rtl="0" algn="l">
              <a:lnSpc>
                <a:spcPct val="10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3pPr>
            <a:lvl4pPr indent="-368300" lvl="3" marL="1828800" marR="0" rtl="0" algn="l">
              <a:lnSpc>
                <a:spcPct val="9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4pPr>
            <a:lvl5pPr indent="-368300" lvl="4" marL="2286000" marR="0" rtl="0" algn="l">
              <a:lnSpc>
                <a:spcPct val="9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5pPr>
            <a:lvl6pPr indent="-368300" lvl="5" marL="2743200" marR="0" rtl="0" algn="l">
              <a:lnSpc>
                <a:spcPct val="9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6pPr>
            <a:lvl7pPr indent="-368300" lvl="6" marL="3200400" marR="0" rtl="0" algn="l">
              <a:lnSpc>
                <a:spcPct val="9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7pPr>
            <a:lvl8pPr indent="-368300" lvl="7" marL="3657600" marR="0" rtl="0" algn="l">
              <a:lnSpc>
                <a:spcPct val="9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8pPr>
            <a:lvl9pPr indent="-368300" lvl="8" marL="4114800" marR="0" rtl="0" algn="l">
              <a:lnSpc>
                <a:spcPct val="90000"/>
              </a:lnSpc>
              <a:spcBef>
                <a:spcPts val="500"/>
              </a:spcBef>
              <a:spcAft>
                <a:spcPts val="0"/>
              </a:spcAft>
              <a:buClr>
                <a:srgbClr val="FFFFFF"/>
              </a:buClr>
              <a:buSzPts val="2200"/>
              <a:buFont typeface="Lato"/>
              <a:buChar char="•"/>
              <a:defRPr b="0" i="0" sz="2200" u="none" cap="none" strike="noStrike">
                <a:solidFill>
                  <a:srgbClr val="FFFFFF"/>
                </a:solidFill>
                <a:latin typeface="Lato"/>
                <a:ea typeface="Lato"/>
                <a:cs typeface="Lato"/>
                <a:sym typeface="Lato"/>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Full" showMasterSp="0">
  <p:cSld name="Picture Full">
    <p:bg>
      <p:bgPr>
        <a:solidFill>
          <a:srgbClr val="FFFFFF"/>
        </a:solidFill>
      </p:bgPr>
    </p:bg>
    <p:spTree>
      <p:nvGrpSpPr>
        <p:cNvPr id="156" name="Shape 156"/>
        <p:cNvGrpSpPr/>
        <p:nvPr/>
      </p:nvGrpSpPr>
      <p:grpSpPr>
        <a:xfrm>
          <a:off x="0" y="0"/>
          <a:ext cx="0" cy="0"/>
          <a:chOff x="0" y="0"/>
          <a:chExt cx="0" cy="0"/>
        </a:xfrm>
      </p:grpSpPr>
      <p:sp>
        <p:nvSpPr>
          <p:cNvPr id="157" name="Google Shape;157;p34"/>
          <p:cNvSpPr/>
          <p:nvPr>
            <p:ph idx="2" type="pic"/>
          </p:nvPr>
        </p:nvSpPr>
        <p:spPr>
          <a:xfrm>
            <a:off x="0" y="1"/>
            <a:ext cx="9144000" cy="4194600"/>
          </a:xfrm>
          <a:prstGeom prst="rect">
            <a:avLst/>
          </a:prstGeom>
          <a:noFill/>
          <a:ln>
            <a:noFill/>
          </a:ln>
        </p:spPr>
      </p:sp>
      <p:sp>
        <p:nvSpPr>
          <p:cNvPr id="158" name="Google Shape;158;p34"/>
          <p:cNvSpPr txBox="1"/>
          <p:nvPr>
            <p:ph idx="1" type="subTitle"/>
          </p:nvPr>
        </p:nvSpPr>
        <p:spPr>
          <a:xfrm>
            <a:off x="0" y="4194545"/>
            <a:ext cx="9144000" cy="949200"/>
          </a:xfrm>
          <a:prstGeom prst="rect">
            <a:avLst/>
          </a:prstGeom>
          <a:solidFill>
            <a:schemeClr val="accent5"/>
          </a:solid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3000"/>
              <a:buFont typeface="Francois One"/>
              <a:buNone/>
              <a:defRPr b="0" i="0" sz="3000" u="none" cap="none" strike="noStrike">
                <a:solidFill>
                  <a:schemeClr val="lt1"/>
                </a:solidFill>
                <a:latin typeface="Francois One"/>
                <a:ea typeface="Francois One"/>
                <a:cs typeface="Francois One"/>
                <a:sym typeface="Francois One"/>
              </a:defRPr>
            </a:lvl1pPr>
            <a:lvl2pPr lvl="1" marR="0" rtl="0" algn="ctr">
              <a:lnSpc>
                <a:spcPct val="100000"/>
              </a:lnSpc>
              <a:spcBef>
                <a:spcPts val="0"/>
              </a:spcBef>
              <a:spcAft>
                <a:spcPts val="0"/>
              </a:spcAft>
              <a:buClr>
                <a:srgbClr val="000000"/>
              </a:buClr>
              <a:buSzPts val="2000"/>
              <a:buFont typeface="Arial"/>
              <a:buNone/>
              <a:defRPr b="0" i="0" sz="20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800"/>
              <a:buFont typeface="Arial"/>
              <a:buNone/>
              <a:defRPr b="0" i="0" sz="18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6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Right" showMasterSp="0">
  <p:cSld name="Picture Right">
    <p:bg>
      <p:bgPr>
        <a:solidFill>
          <a:schemeClr val="accent5"/>
        </a:solidFill>
      </p:bgPr>
    </p:bg>
    <p:spTree>
      <p:nvGrpSpPr>
        <p:cNvPr id="159" name="Shape 159"/>
        <p:cNvGrpSpPr/>
        <p:nvPr/>
      </p:nvGrpSpPr>
      <p:grpSpPr>
        <a:xfrm>
          <a:off x="0" y="0"/>
          <a:ext cx="0" cy="0"/>
          <a:chOff x="0" y="0"/>
          <a:chExt cx="0" cy="0"/>
        </a:xfrm>
      </p:grpSpPr>
      <p:sp>
        <p:nvSpPr>
          <p:cNvPr id="160" name="Google Shape;160;p35"/>
          <p:cNvSpPr txBox="1"/>
          <p:nvPr>
            <p:ph type="title"/>
          </p:nvPr>
        </p:nvSpPr>
        <p:spPr>
          <a:xfrm>
            <a:off x="635793" y="357188"/>
            <a:ext cx="3693300" cy="8787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3000"/>
              <a:buFont typeface="Francois One"/>
              <a:buNone/>
              <a:defRPr b="0" i="0" sz="3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9pPr>
          </a:lstStyle>
          <a:p/>
        </p:txBody>
      </p:sp>
      <p:sp>
        <p:nvSpPr>
          <p:cNvPr id="161" name="Google Shape;161;p35"/>
          <p:cNvSpPr txBox="1"/>
          <p:nvPr>
            <p:ph idx="1" type="body"/>
          </p:nvPr>
        </p:nvSpPr>
        <p:spPr>
          <a:xfrm>
            <a:off x="628650" y="1428779"/>
            <a:ext cx="3693300" cy="3263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FFFFFF"/>
              </a:buClr>
              <a:buSzPts val="2200"/>
              <a:buFont typeface="Arial"/>
              <a:buChar char="•"/>
              <a:defRPr b="1" i="0" sz="2200" u="none" cap="none" strike="noStrike">
                <a:solidFill>
                  <a:srgbClr val="FFFFFF"/>
                </a:solidFill>
                <a:latin typeface="Lato"/>
                <a:ea typeface="Lato"/>
                <a:cs typeface="Lato"/>
                <a:sym typeface="Lato"/>
              </a:defRPr>
            </a:lvl1pPr>
            <a:lvl2pPr indent="-368300" lvl="1" marL="914400" marR="0" rtl="0" algn="l">
              <a:lnSpc>
                <a:spcPct val="100000"/>
              </a:lnSpc>
              <a:spcBef>
                <a:spcPts val="5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2pPr>
            <a:lvl3pPr indent="-368300" lvl="2" marL="1371600" marR="0" rtl="0" algn="l">
              <a:lnSpc>
                <a:spcPct val="100000"/>
              </a:lnSpc>
              <a:spcBef>
                <a:spcPts val="5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3pPr>
            <a:lvl4pPr indent="-368300" lvl="3" marL="18288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4pPr>
            <a:lvl5pPr indent="-368300" lvl="4" marL="22860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5pPr>
            <a:lvl6pPr indent="-368300" lvl="5" marL="27432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6pPr>
            <a:lvl7pPr indent="-368300" lvl="6" marL="32004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7pPr>
            <a:lvl8pPr indent="-368300" lvl="7" marL="36576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8pPr>
            <a:lvl9pPr indent="-368300" lvl="8" marL="41148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9pPr>
          </a:lstStyle>
          <a:p/>
        </p:txBody>
      </p:sp>
      <p:sp>
        <p:nvSpPr>
          <p:cNvPr id="162" name="Google Shape;162;p35"/>
          <p:cNvSpPr/>
          <p:nvPr>
            <p:ph idx="2" type="pic"/>
          </p:nvPr>
        </p:nvSpPr>
        <p:spPr>
          <a:xfrm>
            <a:off x="4572000" y="0"/>
            <a:ext cx="4572000" cy="5143500"/>
          </a:xfrm>
          <a:prstGeom prst="rect">
            <a:avLst/>
          </a:prstGeom>
          <a:noFill/>
          <a:ln>
            <a:noFill/>
          </a:ln>
        </p:spPr>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61">
                                            <p:txEl>
                                              <p:pRg end="0" st="0"/>
                                            </p:txEl>
                                          </p:spTgt>
                                        </p:tgtEl>
                                        <p:attrNameLst>
                                          <p:attrName>style.visibility</p:attrName>
                                        </p:attrNameLst>
                                      </p:cBhvr>
                                      <p:to>
                                        <p:strVal val="visible"/>
                                      </p:to>
                                    </p:set>
                                    <p:anim calcmode="lin" valueType="num">
                                      <p:cBhvr additive="base">
                                        <p:cTn dur="300"/>
                                        <p:tgtEl>
                                          <p:spTgt spid="161">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61">
                                            <p:txEl>
                                              <p:pRg end="1" st="1"/>
                                            </p:txEl>
                                          </p:spTgt>
                                        </p:tgtEl>
                                        <p:attrNameLst>
                                          <p:attrName>style.visibility</p:attrName>
                                        </p:attrNameLst>
                                      </p:cBhvr>
                                      <p:to>
                                        <p:strVal val="visible"/>
                                      </p:to>
                                    </p:set>
                                    <p:anim calcmode="lin" valueType="num">
                                      <p:cBhvr additive="base">
                                        <p:cTn dur="300"/>
                                        <p:tgtEl>
                                          <p:spTgt spid="161">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61">
                                            <p:txEl>
                                              <p:pRg end="2" st="2"/>
                                            </p:txEl>
                                          </p:spTgt>
                                        </p:tgtEl>
                                        <p:attrNameLst>
                                          <p:attrName>style.visibility</p:attrName>
                                        </p:attrNameLst>
                                      </p:cBhvr>
                                      <p:to>
                                        <p:strVal val="visible"/>
                                      </p:to>
                                    </p:set>
                                    <p:anim calcmode="lin" valueType="num">
                                      <p:cBhvr additive="base">
                                        <p:cTn dur="300"/>
                                        <p:tgtEl>
                                          <p:spTgt spid="161">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61">
                                            <p:txEl>
                                              <p:pRg end="3" st="3"/>
                                            </p:txEl>
                                          </p:spTgt>
                                        </p:tgtEl>
                                        <p:attrNameLst>
                                          <p:attrName>style.visibility</p:attrName>
                                        </p:attrNameLst>
                                      </p:cBhvr>
                                      <p:to>
                                        <p:strVal val="visible"/>
                                      </p:to>
                                    </p:set>
                                    <p:anim calcmode="lin" valueType="num">
                                      <p:cBhvr additive="base">
                                        <p:cTn dur="300"/>
                                        <p:tgtEl>
                                          <p:spTgt spid="161">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61">
                                            <p:txEl>
                                              <p:pRg end="4" st="4"/>
                                            </p:txEl>
                                          </p:spTgt>
                                        </p:tgtEl>
                                        <p:attrNameLst>
                                          <p:attrName>style.visibility</p:attrName>
                                        </p:attrNameLst>
                                      </p:cBhvr>
                                      <p:to>
                                        <p:strVal val="visible"/>
                                      </p:to>
                                    </p:set>
                                    <p:anim calcmode="lin" valueType="num">
                                      <p:cBhvr additive="base">
                                        <p:cTn dur="300"/>
                                        <p:tgtEl>
                                          <p:spTgt spid="161">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61">
                                            <p:txEl>
                                              <p:pRg end="5" st="5"/>
                                            </p:txEl>
                                          </p:spTgt>
                                        </p:tgtEl>
                                        <p:attrNameLst>
                                          <p:attrName>style.visibility</p:attrName>
                                        </p:attrNameLst>
                                      </p:cBhvr>
                                      <p:to>
                                        <p:strVal val="visible"/>
                                      </p:to>
                                    </p:set>
                                    <p:anim calcmode="lin" valueType="num">
                                      <p:cBhvr additive="base">
                                        <p:cTn dur="300"/>
                                        <p:tgtEl>
                                          <p:spTgt spid="161">
                                            <p:txEl>
                                              <p:pRg end="5" st="5"/>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61">
                                            <p:txEl>
                                              <p:pRg end="6" st="6"/>
                                            </p:txEl>
                                          </p:spTgt>
                                        </p:tgtEl>
                                        <p:attrNameLst>
                                          <p:attrName>style.visibility</p:attrName>
                                        </p:attrNameLst>
                                      </p:cBhvr>
                                      <p:to>
                                        <p:strVal val="visible"/>
                                      </p:to>
                                    </p:set>
                                    <p:anim calcmode="lin" valueType="num">
                                      <p:cBhvr additive="base">
                                        <p:cTn dur="300"/>
                                        <p:tgtEl>
                                          <p:spTgt spid="161">
                                            <p:txEl>
                                              <p:pRg end="6" st="6"/>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61">
                                            <p:txEl>
                                              <p:pRg end="7" st="7"/>
                                            </p:txEl>
                                          </p:spTgt>
                                        </p:tgtEl>
                                        <p:attrNameLst>
                                          <p:attrName>style.visibility</p:attrName>
                                        </p:attrNameLst>
                                      </p:cBhvr>
                                      <p:to>
                                        <p:strVal val="visible"/>
                                      </p:to>
                                    </p:set>
                                    <p:anim calcmode="lin" valueType="num">
                                      <p:cBhvr additive="base">
                                        <p:cTn dur="300"/>
                                        <p:tgtEl>
                                          <p:spTgt spid="161">
                                            <p:txEl>
                                              <p:pRg end="7" st="7"/>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61">
                                            <p:txEl>
                                              <p:pRg end="8" st="8"/>
                                            </p:txEl>
                                          </p:spTgt>
                                        </p:tgtEl>
                                        <p:attrNameLst>
                                          <p:attrName>style.visibility</p:attrName>
                                        </p:attrNameLst>
                                      </p:cBhvr>
                                      <p:to>
                                        <p:strVal val="visible"/>
                                      </p:to>
                                    </p:set>
                                    <p:anim calcmode="lin" valueType="num">
                                      <p:cBhvr additive="base">
                                        <p:cTn dur="300"/>
                                        <p:tgtEl>
                                          <p:spTgt spid="161">
                                            <p:txEl>
                                              <p:pRg end="8" st="8"/>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Left" showMasterSp="0">
  <p:cSld name="Picture Left">
    <p:bg>
      <p:bgPr>
        <a:solidFill>
          <a:schemeClr val="accent5"/>
        </a:solidFill>
      </p:bgPr>
    </p:bg>
    <p:spTree>
      <p:nvGrpSpPr>
        <p:cNvPr id="163" name="Shape 163"/>
        <p:cNvGrpSpPr/>
        <p:nvPr/>
      </p:nvGrpSpPr>
      <p:grpSpPr>
        <a:xfrm>
          <a:off x="0" y="0"/>
          <a:ext cx="0" cy="0"/>
          <a:chOff x="0" y="0"/>
          <a:chExt cx="0" cy="0"/>
        </a:xfrm>
      </p:grpSpPr>
      <p:sp>
        <p:nvSpPr>
          <p:cNvPr id="164" name="Google Shape;164;p36"/>
          <p:cNvSpPr txBox="1"/>
          <p:nvPr>
            <p:ph type="title"/>
          </p:nvPr>
        </p:nvSpPr>
        <p:spPr>
          <a:xfrm>
            <a:off x="4822030" y="357188"/>
            <a:ext cx="3693300" cy="8787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2200"/>
              <a:buFont typeface="Francois One"/>
              <a:buNone/>
              <a:defRPr b="0" i="0" sz="3000" u="none" cap="none" strike="noStrike">
                <a:solidFill>
                  <a:schemeClr val="lt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65" name="Google Shape;165;p36"/>
          <p:cNvSpPr txBox="1"/>
          <p:nvPr>
            <p:ph idx="1" type="body"/>
          </p:nvPr>
        </p:nvSpPr>
        <p:spPr>
          <a:xfrm>
            <a:off x="4814887" y="1428779"/>
            <a:ext cx="3693300" cy="3263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FFFFFF"/>
              </a:buClr>
              <a:buSzPts val="2200"/>
              <a:buFont typeface="Arial"/>
              <a:buChar char="•"/>
              <a:defRPr b="1" i="0" sz="2200" u="none" cap="none" strike="noStrike">
                <a:solidFill>
                  <a:srgbClr val="FFFFFF"/>
                </a:solidFill>
                <a:latin typeface="Lato"/>
                <a:ea typeface="Lato"/>
                <a:cs typeface="Lato"/>
                <a:sym typeface="Lato"/>
              </a:defRPr>
            </a:lvl1pPr>
            <a:lvl2pPr indent="-368300" lvl="1" marL="914400" marR="0" rtl="0" algn="l">
              <a:lnSpc>
                <a:spcPct val="100000"/>
              </a:lnSpc>
              <a:spcBef>
                <a:spcPts val="5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2pPr>
            <a:lvl3pPr indent="-368300" lvl="2" marL="1371600" marR="0" rtl="0" algn="l">
              <a:lnSpc>
                <a:spcPct val="100000"/>
              </a:lnSpc>
              <a:spcBef>
                <a:spcPts val="500"/>
              </a:spcBef>
              <a:spcAft>
                <a:spcPts val="0"/>
              </a:spcAft>
              <a:buClr>
                <a:srgbClr val="FFFFFF"/>
              </a:buClr>
              <a:buSzPts val="2200"/>
              <a:buFont typeface="Arial"/>
              <a:buChar char="•"/>
              <a:defRPr b="0" i="0" sz="2200" u="none" cap="none" strike="noStrike">
                <a:solidFill>
                  <a:srgbClr val="FFFFFF"/>
                </a:solidFill>
                <a:latin typeface="Lato"/>
                <a:ea typeface="Lato"/>
                <a:cs typeface="Lato"/>
                <a:sym typeface="Lato"/>
              </a:defRPr>
            </a:lvl3pPr>
            <a:lvl4pPr indent="-368300" lvl="3" marL="18288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4pPr>
            <a:lvl5pPr indent="-368300" lvl="4" marL="22860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5pPr>
            <a:lvl6pPr indent="-368300" lvl="5" marL="27432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6pPr>
            <a:lvl7pPr indent="-368300" lvl="6" marL="32004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7pPr>
            <a:lvl8pPr indent="-368300" lvl="7" marL="36576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8pPr>
            <a:lvl9pPr indent="-368300" lvl="8" marL="4114800" marR="0" rtl="0" algn="l">
              <a:lnSpc>
                <a:spcPct val="90000"/>
              </a:lnSpc>
              <a:spcBef>
                <a:spcPts val="500"/>
              </a:spcBef>
              <a:spcAft>
                <a:spcPts val="0"/>
              </a:spcAft>
              <a:buClr>
                <a:srgbClr val="FFFFFF"/>
              </a:buClr>
              <a:buSzPts val="2200"/>
              <a:buFont typeface="Arial"/>
              <a:buChar char="•"/>
              <a:defRPr b="0" i="0" sz="2200" u="none" cap="none" strike="noStrike">
                <a:solidFill>
                  <a:srgbClr val="FFFFFF"/>
                </a:solidFill>
                <a:latin typeface="Arial"/>
                <a:ea typeface="Arial"/>
                <a:cs typeface="Arial"/>
                <a:sym typeface="Arial"/>
              </a:defRPr>
            </a:lvl9pPr>
          </a:lstStyle>
          <a:p/>
        </p:txBody>
      </p:sp>
      <p:sp>
        <p:nvSpPr>
          <p:cNvPr id="166" name="Google Shape;166;p36"/>
          <p:cNvSpPr/>
          <p:nvPr>
            <p:ph idx="2" type="pic"/>
          </p:nvPr>
        </p:nvSpPr>
        <p:spPr>
          <a:xfrm>
            <a:off x="0" y="0"/>
            <a:ext cx="4572000" cy="5143500"/>
          </a:xfrm>
          <a:prstGeom prst="rect">
            <a:avLst/>
          </a:prstGeom>
          <a:noFill/>
          <a:ln>
            <a:noFill/>
          </a:ln>
        </p:spPr>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65">
                                            <p:txEl>
                                              <p:pRg end="0" st="0"/>
                                            </p:txEl>
                                          </p:spTgt>
                                        </p:tgtEl>
                                        <p:attrNameLst>
                                          <p:attrName>style.visibility</p:attrName>
                                        </p:attrNameLst>
                                      </p:cBhvr>
                                      <p:to>
                                        <p:strVal val="visible"/>
                                      </p:to>
                                    </p:set>
                                    <p:anim calcmode="lin" valueType="num">
                                      <p:cBhvr additive="base">
                                        <p:cTn dur="300"/>
                                        <p:tgtEl>
                                          <p:spTgt spid="165">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65">
                                            <p:txEl>
                                              <p:pRg end="1" st="1"/>
                                            </p:txEl>
                                          </p:spTgt>
                                        </p:tgtEl>
                                        <p:attrNameLst>
                                          <p:attrName>style.visibility</p:attrName>
                                        </p:attrNameLst>
                                      </p:cBhvr>
                                      <p:to>
                                        <p:strVal val="visible"/>
                                      </p:to>
                                    </p:set>
                                    <p:anim calcmode="lin" valueType="num">
                                      <p:cBhvr additive="base">
                                        <p:cTn dur="300"/>
                                        <p:tgtEl>
                                          <p:spTgt spid="165">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65">
                                            <p:txEl>
                                              <p:pRg end="2" st="2"/>
                                            </p:txEl>
                                          </p:spTgt>
                                        </p:tgtEl>
                                        <p:attrNameLst>
                                          <p:attrName>style.visibility</p:attrName>
                                        </p:attrNameLst>
                                      </p:cBhvr>
                                      <p:to>
                                        <p:strVal val="visible"/>
                                      </p:to>
                                    </p:set>
                                    <p:anim calcmode="lin" valueType="num">
                                      <p:cBhvr additive="base">
                                        <p:cTn dur="300"/>
                                        <p:tgtEl>
                                          <p:spTgt spid="165">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65">
                                            <p:txEl>
                                              <p:pRg end="3" st="3"/>
                                            </p:txEl>
                                          </p:spTgt>
                                        </p:tgtEl>
                                        <p:attrNameLst>
                                          <p:attrName>style.visibility</p:attrName>
                                        </p:attrNameLst>
                                      </p:cBhvr>
                                      <p:to>
                                        <p:strVal val="visible"/>
                                      </p:to>
                                    </p:set>
                                    <p:anim calcmode="lin" valueType="num">
                                      <p:cBhvr additive="base">
                                        <p:cTn dur="300"/>
                                        <p:tgtEl>
                                          <p:spTgt spid="165">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65">
                                            <p:txEl>
                                              <p:pRg end="4" st="4"/>
                                            </p:txEl>
                                          </p:spTgt>
                                        </p:tgtEl>
                                        <p:attrNameLst>
                                          <p:attrName>style.visibility</p:attrName>
                                        </p:attrNameLst>
                                      </p:cBhvr>
                                      <p:to>
                                        <p:strVal val="visible"/>
                                      </p:to>
                                    </p:set>
                                    <p:anim calcmode="lin" valueType="num">
                                      <p:cBhvr additive="base">
                                        <p:cTn dur="300"/>
                                        <p:tgtEl>
                                          <p:spTgt spid="165">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65">
                                            <p:txEl>
                                              <p:pRg end="5" st="5"/>
                                            </p:txEl>
                                          </p:spTgt>
                                        </p:tgtEl>
                                        <p:attrNameLst>
                                          <p:attrName>style.visibility</p:attrName>
                                        </p:attrNameLst>
                                      </p:cBhvr>
                                      <p:to>
                                        <p:strVal val="visible"/>
                                      </p:to>
                                    </p:set>
                                    <p:anim calcmode="lin" valueType="num">
                                      <p:cBhvr additive="base">
                                        <p:cTn dur="300"/>
                                        <p:tgtEl>
                                          <p:spTgt spid="165">
                                            <p:txEl>
                                              <p:pRg end="5" st="5"/>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65">
                                            <p:txEl>
                                              <p:pRg end="6" st="6"/>
                                            </p:txEl>
                                          </p:spTgt>
                                        </p:tgtEl>
                                        <p:attrNameLst>
                                          <p:attrName>style.visibility</p:attrName>
                                        </p:attrNameLst>
                                      </p:cBhvr>
                                      <p:to>
                                        <p:strVal val="visible"/>
                                      </p:to>
                                    </p:set>
                                    <p:anim calcmode="lin" valueType="num">
                                      <p:cBhvr additive="base">
                                        <p:cTn dur="300"/>
                                        <p:tgtEl>
                                          <p:spTgt spid="165">
                                            <p:txEl>
                                              <p:pRg end="6" st="6"/>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65">
                                            <p:txEl>
                                              <p:pRg end="7" st="7"/>
                                            </p:txEl>
                                          </p:spTgt>
                                        </p:tgtEl>
                                        <p:attrNameLst>
                                          <p:attrName>style.visibility</p:attrName>
                                        </p:attrNameLst>
                                      </p:cBhvr>
                                      <p:to>
                                        <p:strVal val="visible"/>
                                      </p:to>
                                    </p:set>
                                    <p:anim calcmode="lin" valueType="num">
                                      <p:cBhvr additive="base">
                                        <p:cTn dur="300"/>
                                        <p:tgtEl>
                                          <p:spTgt spid="165">
                                            <p:txEl>
                                              <p:pRg end="7" st="7"/>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65">
                                            <p:txEl>
                                              <p:pRg end="8" st="8"/>
                                            </p:txEl>
                                          </p:spTgt>
                                        </p:tgtEl>
                                        <p:attrNameLst>
                                          <p:attrName>style.visibility</p:attrName>
                                        </p:attrNameLst>
                                      </p:cBhvr>
                                      <p:to>
                                        <p:strVal val="visible"/>
                                      </p:to>
                                    </p:set>
                                    <p:anim calcmode="lin" valueType="num">
                                      <p:cBhvr additive="base">
                                        <p:cTn dur="300"/>
                                        <p:tgtEl>
                                          <p:spTgt spid="165">
                                            <p:txEl>
                                              <p:pRg end="8" st="8"/>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Right" showMasterSp="0">
  <p:cSld name="Picture Right">
    <p:bg>
      <p:bgPr>
        <a:gradFill>
          <a:gsLst>
            <a:gs pos="0">
              <a:srgbClr val="FFFFFF"/>
            </a:gs>
            <a:gs pos="38000">
              <a:srgbClr val="F8F9FA"/>
            </a:gs>
            <a:gs pos="74000">
              <a:srgbClr val="F2F2F5">
                <a:alpha val="33725"/>
              </a:srgbClr>
            </a:gs>
            <a:gs pos="100000">
              <a:srgbClr val="F2F2F5"/>
            </a:gs>
          </a:gsLst>
          <a:path path="circle">
            <a:fillToRect b="50%" l="50%" r="50%" t="50%"/>
          </a:path>
          <a:tileRect/>
        </a:gradFill>
      </p:bgPr>
    </p:bg>
    <p:spTree>
      <p:nvGrpSpPr>
        <p:cNvPr id="25" name="Shape 25"/>
        <p:cNvGrpSpPr/>
        <p:nvPr/>
      </p:nvGrpSpPr>
      <p:grpSpPr>
        <a:xfrm>
          <a:off x="0" y="0"/>
          <a:ext cx="0" cy="0"/>
          <a:chOff x="0" y="0"/>
          <a:chExt cx="0" cy="0"/>
        </a:xfrm>
      </p:grpSpPr>
      <p:sp>
        <p:nvSpPr>
          <p:cNvPr id="26" name="Google Shape;26;p5"/>
          <p:cNvSpPr/>
          <p:nvPr>
            <p:ph idx="2" type="pic"/>
          </p:nvPr>
        </p:nvSpPr>
        <p:spPr>
          <a:xfrm>
            <a:off x="4572000" y="0"/>
            <a:ext cx="4572000" cy="5143500"/>
          </a:xfrm>
          <a:prstGeom prst="rect">
            <a:avLst/>
          </a:prstGeom>
          <a:noFill/>
          <a:ln>
            <a:noFill/>
          </a:ln>
        </p:spPr>
      </p:sp>
      <p:sp>
        <p:nvSpPr>
          <p:cNvPr id="27" name="Google Shape;27;p5"/>
          <p:cNvSpPr txBox="1"/>
          <p:nvPr>
            <p:ph type="title"/>
          </p:nvPr>
        </p:nvSpPr>
        <p:spPr>
          <a:xfrm>
            <a:off x="635793" y="357188"/>
            <a:ext cx="3693300" cy="8787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rgbClr val="000000"/>
              </a:buClr>
              <a:buSzPts val="3000"/>
              <a:buFont typeface="Francois One"/>
              <a:buNone/>
              <a:defRPr b="0" i="0" sz="3000" u="none" cap="none" strike="noStrike">
                <a:solidFill>
                  <a:srgbClr val="000000"/>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9pPr>
          </a:lstStyle>
          <a:p/>
        </p:txBody>
      </p:sp>
      <p:sp>
        <p:nvSpPr>
          <p:cNvPr id="28" name="Google Shape;28;p5"/>
          <p:cNvSpPr txBox="1"/>
          <p:nvPr>
            <p:ph idx="1" type="body"/>
          </p:nvPr>
        </p:nvSpPr>
        <p:spPr>
          <a:xfrm>
            <a:off x="628650" y="1428779"/>
            <a:ext cx="3693300" cy="3263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000000"/>
              </a:buClr>
              <a:buSzPts val="2200"/>
              <a:buFont typeface="Arial"/>
              <a:buChar char="•"/>
              <a:defRPr b="0" i="0" sz="2200" u="none" cap="none" strike="noStrike">
                <a:solidFill>
                  <a:srgbClr val="000000"/>
                </a:solidFill>
                <a:latin typeface="Lato"/>
                <a:ea typeface="Lato"/>
                <a:cs typeface="Lato"/>
                <a:sym typeface="Lato"/>
              </a:defRPr>
            </a:lvl1pPr>
            <a:lvl2pPr indent="-368300" lvl="1" marL="914400" marR="0" rtl="0" algn="l">
              <a:lnSpc>
                <a:spcPct val="100000"/>
              </a:lnSpc>
              <a:spcBef>
                <a:spcPts val="500"/>
              </a:spcBef>
              <a:spcAft>
                <a:spcPts val="0"/>
              </a:spcAft>
              <a:buClr>
                <a:srgbClr val="000000"/>
              </a:buClr>
              <a:buSzPts val="2200"/>
              <a:buFont typeface="Arial"/>
              <a:buChar char="•"/>
              <a:defRPr b="0" i="0" sz="2200" u="none" cap="none" strike="noStrike">
                <a:solidFill>
                  <a:srgbClr val="000000"/>
                </a:solidFill>
                <a:latin typeface="Lato"/>
                <a:ea typeface="Lato"/>
                <a:cs typeface="Lato"/>
                <a:sym typeface="Lato"/>
              </a:defRPr>
            </a:lvl2pPr>
            <a:lvl3pPr indent="-368300" lvl="2" marL="1371600" marR="0" rtl="0" algn="l">
              <a:lnSpc>
                <a:spcPct val="100000"/>
              </a:lnSpc>
              <a:spcBef>
                <a:spcPts val="500"/>
              </a:spcBef>
              <a:spcAft>
                <a:spcPts val="0"/>
              </a:spcAft>
              <a:buClr>
                <a:srgbClr val="000000"/>
              </a:buClr>
              <a:buSzPts val="2200"/>
              <a:buFont typeface="Arial"/>
              <a:buChar char="•"/>
              <a:defRPr b="0" i="0" sz="2200" u="none" cap="none" strike="noStrike">
                <a:solidFill>
                  <a:srgbClr val="000000"/>
                </a:solidFill>
                <a:latin typeface="Lato"/>
                <a:ea typeface="Lato"/>
                <a:cs typeface="Lato"/>
                <a:sym typeface="Lato"/>
              </a:defRPr>
            </a:lvl3pPr>
            <a:lvl4pPr indent="-368300" lvl="3" marL="18288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4pPr>
            <a:lvl5pPr indent="-368300" lvl="4" marL="22860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5pPr>
            <a:lvl6pPr indent="-368300" lvl="5" marL="27432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6pPr>
            <a:lvl7pPr indent="-368300" lvl="6" marL="32004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7pPr>
            <a:lvl8pPr indent="-368300" lvl="7" marL="36576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8pPr>
            <a:lvl9pPr indent="-368300" lvl="8" marL="41148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9pPr>
          </a:lstStyle>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round picture 1">
  <p:cSld name="CUSTOM">
    <p:spTree>
      <p:nvGrpSpPr>
        <p:cNvPr id="29" name="Shape 29"/>
        <p:cNvGrpSpPr/>
        <p:nvPr/>
      </p:nvGrpSpPr>
      <p:grpSpPr>
        <a:xfrm>
          <a:off x="0" y="0"/>
          <a:ext cx="0" cy="0"/>
          <a:chOff x="0" y="0"/>
          <a:chExt cx="0" cy="0"/>
        </a:xfrm>
      </p:grpSpPr>
      <p:sp>
        <p:nvSpPr>
          <p:cNvPr id="30" name="Google Shape;30;p6"/>
          <p:cNvSpPr/>
          <p:nvPr>
            <p:ph idx="2" type="pic"/>
          </p:nvPr>
        </p:nvSpPr>
        <p:spPr>
          <a:xfrm>
            <a:off x="5168300" y="946650"/>
            <a:ext cx="3250200" cy="3250200"/>
          </a:xfrm>
          <a:prstGeom prst="ellipse">
            <a:avLst/>
          </a:prstGeom>
          <a:noFill/>
          <a:ln>
            <a:noFill/>
          </a:ln>
        </p:spPr>
      </p:sp>
      <p:sp>
        <p:nvSpPr>
          <p:cNvPr id="31" name="Google Shape;31;p6"/>
          <p:cNvSpPr txBox="1"/>
          <p:nvPr>
            <p:ph type="title"/>
          </p:nvPr>
        </p:nvSpPr>
        <p:spPr>
          <a:xfrm>
            <a:off x="635793" y="357188"/>
            <a:ext cx="3693300" cy="8787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rgbClr val="000000"/>
              </a:buClr>
              <a:buSzPts val="3000"/>
              <a:buFont typeface="Francois One"/>
              <a:buNone/>
              <a:defRPr b="0" i="0" sz="3000" u="none" cap="none" strike="noStrike">
                <a:solidFill>
                  <a:srgbClr val="000000"/>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9pPr>
          </a:lstStyle>
          <a:p/>
        </p:txBody>
      </p:sp>
      <p:sp>
        <p:nvSpPr>
          <p:cNvPr id="32" name="Google Shape;32;p6"/>
          <p:cNvSpPr txBox="1"/>
          <p:nvPr>
            <p:ph idx="1" type="body"/>
          </p:nvPr>
        </p:nvSpPr>
        <p:spPr>
          <a:xfrm>
            <a:off x="628650" y="1428779"/>
            <a:ext cx="3693300" cy="3263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000000"/>
              </a:buClr>
              <a:buSzPts val="2200"/>
              <a:buFont typeface="Arial"/>
              <a:buChar char="•"/>
              <a:defRPr b="0" i="0" sz="2200" u="none" cap="none" strike="noStrike">
                <a:solidFill>
                  <a:srgbClr val="000000"/>
                </a:solidFill>
                <a:latin typeface="Lato"/>
                <a:ea typeface="Lato"/>
                <a:cs typeface="Lato"/>
                <a:sym typeface="Lato"/>
              </a:defRPr>
            </a:lvl1pPr>
            <a:lvl2pPr indent="-368300" lvl="1" marL="914400" marR="0" rtl="0" algn="l">
              <a:lnSpc>
                <a:spcPct val="100000"/>
              </a:lnSpc>
              <a:spcBef>
                <a:spcPts val="500"/>
              </a:spcBef>
              <a:spcAft>
                <a:spcPts val="0"/>
              </a:spcAft>
              <a:buClr>
                <a:srgbClr val="000000"/>
              </a:buClr>
              <a:buSzPts val="2200"/>
              <a:buFont typeface="Arial"/>
              <a:buChar char="•"/>
              <a:defRPr b="0" i="0" sz="2200" u="none" cap="none" strike="noStrike">
                <a:solidFill>
                  <a:srgbClr val="000000"/>
                </a:solidFill>
                <a:latin typeface="Lato"/>
                <a:ea typeface="Lato"/>
                <a:cs typeface="Lato"/>
                <a:sym typeface="Lato"/>
              </a:defRPr>
            </a:lvl2pPr>
            <a:lvl3pPr indent="-368300" lvl="2" marL="1371600" marR="0" rtl="0" algn="l">
              <a:lnSpc>
                <a:spcPct val="100000"/>
              </a:lnSpc>
              <a:spcBef>
                <a:spcPts val="500"/>
              </a:spcBef>
              <a:spcAft>
                <a:spcPts val="0"/>
              </a:spcAft>
              <a:buClr>
                <a:srgbClr val="000000"/>
              </a:buClr>
              <a:buSzPts val="2200"/>
              <a:buFont typeface="Arial"/>
              <a:buChar char="•"/>
              <a:defRPr b="0" i="0" sz="2200" u="none" cap="none" strike="noStrike">
                <a:solidFill>
                  <a:srgbClr val="000000"/>
                </a:solidFill>
                <a:latin typeface="Lato"/>
                <a:ea typeface="Lato"/>
                <a:cs typeface="Lato"/>
                <a:sym typeface="Lato"/>
              </a:defRPr>
            </a:lvl3pPr>
            <a:lvl4pPr indent="-368300" lvl="3" marL="18288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4pPr>
            <a:lvl5pPr indent="-368300" lvl="4" marL="22860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5pPr>
            <a:lvl6pPr indent="-368300" lvl="5" marL="27432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6pPr>
            <a:lvl7pPr indent="-368300" lvl="6" marL="32004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7pPr>
            <a:lvl8pPr indent="-368300" lvl="7" marL="36576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8pPr>
            <a:lvl9pPr indent="-368300" lvl="8" marL="41148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round picture 2">
  <p:cSld name="CUSTOM_3">
    <p:spTree>
      <p:nvGrpSpPr>
        <p:cNvPr id="33" name="Shape 33"/>
        <p:cNvGrpSpPr/>
        <p:nvPr/>
      </p:nvGrpSpPr>
      <p:grpSpPr>
        <a:xfrm>
          <a:off x="0" y="0"/>
          <a:ext cx="0" cy="0"/>
          <a:chOff x="0" y="0"/>
          <a:chExt cx="0" cy="0"/>
        </a:xfrm>
      </p:grpSpPr>
      <p:sp>
        <p:nvSpPr>
          <p:cNvPr id="34" name="Google Shape;34;p7"/>
          <p:cNvSpPr/>
          <p:nvPr>
            <p:ph idx="2" type="pic"/>
          </p:nvPr>
        </p:nvSpPr>
        <p:spPr>
          <a:xfrm>
            <a:off x="768200" y="946650"/>
            <a:ext cx="3250200" cy="3250200"/>
          </a:xfrm>
          <a:prstGeom prst="ellipse">
            <a:avLst/>
          </a:prstGeom>
          <a:noFill/>
          <a:ln>
            <a:noFill/>
          </a:ln>
        </p:spPr>
      </p:sp>
      <p:sp>
        <p:nvSpPr>
          <p:cNvPr id="35" name="Google Shape;35;p7"/>
          <p:cNvSpPr txBox="1"/>
          <p:nvPr>
            <p:ph type="title"/>
          </p:nvPr>
        </p:nvSpPr>
        <p:spPr>
          <a:xfrm>
            <a:off x="4795099" y="1828000"/>
            <a:ext cx="2957100" cy="8787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rgbClr val="000000"/>
              </a:buClr>
              <a:buSzPts val="3000"/>
              <a:buFont typeface="Francois One"/>
              <a:buNone/>
              <a:defRPr b="0" i="0" sz="3000" u="none" cap="none" strike="noStrike">
                <a:solidFill>
                  <a:srgbClr val="000000"/>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3000"/>
              <a:buFont typeface="Arial"/>
              <a:buNone/>
              <a:defRPr b="0" i="0" sz="3000" u="none" cap="none" strike="noStrike">
                <a:solidFill>
                  <a:srgbClr val="000000"/>
                </a:solidFill>
                <a:latin typeface="Arial"/>
                <a:ea typeface="Arial"/>
                <a:cs typeface="Arial"/>
                <a:sym typeface="Arial"/>
              </a:defRPr>
            </a:lvl9pPr>
          </a:lstStyle>
          <a:p/>
        </p:txBody>
      </p:sp>
      <p:sp>
        <p:nvSpPr>
          <p:cNvPr id="36" name="Google Shape;36;p7"/>
          <p:cNvSpPr txBox="1"/>
          <p:nvPr>
            <p:ph idx="1" type="body"/>
          </p:nvPr>
        </p:nvSpPr>
        <p:spPr>
          <a:xfrm>
            <a:off x="4795100" y="2861300"/>
            <a:ext cx="3168300" cy="4542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90000"/>
              </a:lnSpc>
              <a:spcBef>
                <a:spcPts val="1000"/>
              </a:spcBef>
              <a:spcAft>
                <a:spcPts val="0"/>
              </a:spcAft>
              <a:buClr>
                <a:schemeClr val="dk1"/>
              </a:buClr>
              <a:buSzPts val="1700"/>
              <a:buFont typeface="Arial"/>
              <a:buNone/>
              <a:defRPr b="0" i="1" sz="2500" u="none" cap="none" strike="noStrike">
                <a:solidFill>
                  <a:schemeClr val="dk1"/>
                </a:solidFill>
                <a:latin typeface="Lato"/>
                <a:ea typeface="Lato"/>
                <a:cs typeface="Lato"/>
                <a:sym typeface="Lato"/>
              </a:defRPr>
            </a:lvl1pPr>
            <a:lvl2pPr indent="-228600" lvl="1" marL="914400" marR="0" rtl="0" algn="l">
              <a:lnSpc>
                <a:spcPct val="90000"/>
              </a:lnSpc>
              <a:spcBef>
                <a:spcPts val="500"/>
              </a:spcBef>
              <a:spcAft>
                <a:spcPts val="0"/>
              </a:spcAft>
              <a:buClr>
                <a:srgbClr val="888888"/>
              </a:buClr>
              <a:buSzPts val="2000"/>
              <a:buFont typeface="Lato"/>
              <a:buNone/>
              <a:defRPr b="0" i="0" sz="2000" u="none" cap="none" strike="noStrike">
                <a:solidFill>
                  <a:srgbClr val="888888"/>
                </a:solidFill>
                <a:latin typeface="Lato"/>
                <a:ea typeface="Lato"/>
                <a:cs typeface="Lato"/>
                <a:sym typeface="Lato"/>
              </a:defRPr>
            </a:lvl2pPr>
            <a:lvl3pPr indent="-228600" lvl="2" marL="1371600" marR="0" rtl="0" algn="l">
              <a:lnSpc>
                <a:spcPct val="90000"/>
              </a:lnSpc>
              <a:spcBef>
                <a:spcPts val="500"/>
              </a:spcBef>
              <a:spcAft>
                <a:spcPts val="0"/>
              </a:spcAft>
              <a:buClr>
                <a:srgbClr val="888888"/>
              </a:buClr>
              <a:buSzPts val="1800"/>
              <a:buFont typeface="Lato"/>
              <a:buNone/>
              <a:defRPr b="0" i="0" sz="1800" u="none" cap="none" strike="noStrike">
                <a:solidFill>
                  <a:srgbClr val="888888"/>
                </a:solidFill>
                <a:latin typeface="Lato"/>
                <a:ea typeface="Lato"/>
                <a:cs typeface="Lato"/>
                <a:sym typeface="Lato"/>
              </a:defRPr>
            </a:lvl3pPr>
            <a:lvl4pPr indent="-228600" lvl="3" marL="1828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4pPr>
            <a:lvl5pPr indent="-228600" lvl="4" marL="22860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5pPr>
            <a:lvl6pPr indent="-228600" lvl="5" marL="27432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6pPr>
            <a:lvl7pPr indent="-228600" lvl="6" marL="32004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7pPr>
            <a:lvl8pPr indent="-228600" lvl="7" marL="36576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8pPr>
            <a:lvl9pPr indent="-228600" lvl="8" marL="4114800" marR="0" rtl="0" algn="l">
              <a:lnSpc>
                <a:spcPct val="90000"/>
              </a:lnSpc>
              <a:spcBef>
                <a:spcPts val="500"/>
              </a:spcBef>
              <a:spcAft>
                <a:spcPts val="0"/>
              </a:spcAft>
              <a:buClr>
                <a:srgbClr val="888888"/>
              </a:buClr>
              <a:buSzPts val="1600"/>
              <a:buFont typeface="Lato"/>
              <a:buNone/>
              <a:defRPr b="0" i="0" sz="1600" u="none" cap="none" strike="noStrike">
                <a:solidFill>
                  <a:srgbClr val="888888"/>
                </a:solidFill>
                <a:latin typeface="Lato"/>
                <a:ea typeface="Lato"/>
                <a:cs typeface="Lato"/>
                <a:sym typeface="Lato"/>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square picture">
  <p:cSld name="CUSTOM_1">
    <p:spTree>
      <p:nvGrpSpPr>
        <p:cNvPr id="37" name="Shape 37"/>
        <p:cNvGrpSpPr/>
        <p:nvPr/>
      </p:nvGrpSpPr>
      <p:grpSpPr>
        <a:xfrm>
          <a:off x="0" y="0"/>
          <a:ext cx="0" cy="0"/>
          <a:chOff x="0" y="0"/>
          <a:chExt cx="0" cy="0"/>
        </a:xfrm>
      </p:grpSpPr>
      <p:sp>
        <p:nvSpPr>
          <p:cNvPr id="38" name="Google Shape;38;p8"/>
          <p:cNvSpPr/>
          <p:nvPr>
            <p:ph idx="2" type="pic"/>
          </p:nvPr>
        </p:nvSpPr>
        <p:spPr>
          <a:xfrm>
            <a:off x="462175" y="987750"/>
            <a:ext cx="3168000" cy="3168000"/>
          </a:xfrm>
          <a:prstGeom prst="rect">
            <a:avLst/>
          </a:prstGeom>
          <a:noFill/>
          <a:ln>
            <a:noFill/>
          </a:ln>
        </p:spPr>
      </p:sp>
      <p:sp>
        <p:nvSpPr>
          <p:cNvPr id="39" name="Google Shape;39;p8"/>
          <p:cNvSpPr txBox="1"/>
          <p:nvPr>
            <p:ph idx="1" type="body"/>
          </p:nvPr>
        </p:nvSpPr>
        <p:spPr>
          <a:xfrm>
            <a:off x="3883725" y="1998425"/>
            <a:ext cx="4631700" cy="2564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1pPr>
            <a:lvl2pPr indent="-368300" lvl="1" marL="914400" marR="0" rtl="0" algn="l">
              <a:lnSpc>
                <a:spcPct val="10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2pPr>
            <a:lvl3pPr indent="-368300" lvl="2" marL="1371600" marR="0" rtl="0" algn="l">
              <a:lnSpc>
                <a:spcPct val="10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3pPr>
            <a:lvl4pPr indent="-368300" lvl="3" marL="18288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4pPr>
            <a:lvl5pPr indent="-368300" lvl="4" marL="22860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5pPr>
            <a:lvl6pPr indent="-368300" lvl="5" marL="27432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6pPr>
            <a:lvl7pPr indent="-368300" lvl="6" marL="32004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7pPr>
            <a:lvl8pPr indent="-368300" lvl="7" marL="36576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8pPr>
            <a:lvl9pPr indent="-368300" lvl="8" marL="41148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9pPr>
          </a:lstStyle>
          <a:p/>
        </p:txBody>
      </p:sp>
      <p:sp>
        <p:nvSpPr>
          <p:cNvPr id="40" name="Google Shape;40;p8"/>
          <p:cNvSpPr txBox="1"/>
          <p:nvPr>
            <p:ph type="title"/>
          </p:nvPr>
        </p:nvSpPr>
        <p:spPr>
          <a:xfrm>
            <a:off x="3883725" y="987750"/>
            <a:ext cx="4631700" cy="7575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200"/>
              <a:buFont typeface="Francois One"/>
              <a:buNone/>
              <a:defRPr b="0" i="0" sz="3000" u="none" cap="none" strike="noStrike">
                <a:solidFill>
                  <a:schemeClr val="dk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Text columns">
  <p:cSld name="Title Only_1_1">
    <p:spTree>
      <p:nvGrpSpPr>
        <p:cNvPr id="41" name="Shape 41"/>
        <p:cNvGrpSpPr/>
        <p:nvPr/>
      </p:nvGrpSpPr>
      <p:grpSpPr>
        <a:xfrm>
          <a:off x="0" y="0"/>
          <a:ext cx="0" cy="0"/>
          <a:chOff x="0" y="0"/>
          <a:chExt cx="0" cy="0"/>
        </a:xfrm>
      </p:grpSpPr>
      <p:sp>
        <p:nvSpPr>
          <p:cNvPr id="42" name="Google Shape;42;p9"/>
          <p:cNvSpPr/>
          <p:nvPr/>
        </p:nvSpPr>
        <p:spPr>
          <a:xfrm>
            <a:off x="-14900" y="-25"/>
            <a:ext cx="3950700" cy="51435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EFEFEF"/>
              </a:solidFill>
              <a:latin typeface="Arial"/>
              <a:ea typeface="Arial"/>
              <a:cs typeface="Arial"/>
              <a:sym typeface="Arial"/>
            </a:endParaRPr>
          </a:p>
        </p:txBody>
      </p:sp>
      <p:sp>
        <p:nvSpPr>
          <p:cNvPr id="43" name="Google Shape;43;p9"/>
          <p:cNvSpPr txBox="1"/>
          <p:nvPr>
            <p:ph idx="1" type="body"/>
          </p:nvPr>
        </p:nvSpPr>
        <p:spPr>
          <a:xfrm>
            <a:off x="628650" y="1762467"/>
            <a:ext cx="3113400" cy="31458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1pPr>
            <a:lvl2pPr indent="-368300" lvl="1" marL="914400" marR="0" rtl="0" algn="l">
              <a:lnSpc>
                <a:spcPct val="10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2pPr>
            <a:lvl3pPr indent="-368300" lvl="2" marL="1371600" marR="0" rtl="0" algn="l">
              <a:lnSpc>
                <a:spcPct val="10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3pPr>
            <a:lvl4pPr indent="-368300" lvl="3" marL="18288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4pPr>
            <a:lvl5pPr indent="-368300" lvl="4" marL="22860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5pPr>
            <a:lvl6pPr indent="-368300" lvl="5" marL="27432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6pPr>
            <a:lvl7pPr indent="-368300" lvl="6" marL="32004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7pPr>
            <a:lvl8pPr indent="-368300" lvl="7" marL="36576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8pPr>
            <a:lvl9pPr indent="-368300" lvl="8" marL="41148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9pPr>
          </a:lstStyle>
          <a:p/>
        </p:txBody>
      </p:sp>
      <p:sp>
        <p:nvSpPr>
          <p:cNvPr id="44" name="Google Shape;44;p9"/>
          <p:cNvSpPr txBox="1"/>
          <p:nvPr>
            <p:ph idx="2" type="body"/>
          </p:nvPr>
        </p:nvSpPr>
        <p:spPr>
          <a:xfrm>
            <a:off x="4199275" y="1762475"/>
            <a:ext cx="4432800" cy="31458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1pPr>
            <a:lvl2pPr indent="-368300" lvl="1" marL="914400" marR="0" rtl="0" algn="l">
              <a:lnSpc>
                <a:spcPct val="10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2pPr>
            <a:lvl3pPr indent="-368300" lvl="2" marL="1371600" marR="0" rtl="0" algn="l">
              <a:lnSpc>
                <a:spcPct val="10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3pPr>
            <a:lvl4pPr indent="-368300" lvl="3" marL="18288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4pPr>
            <a:lvl5pPr indent="-368300" lvl="4" marL="22860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5pPr>
            <a:lvl6pPr indent="-368300" lvl="5" marL="27432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6pPr>
            <a:lvl7pPr indent="-368300" lvl="6" marL="32004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7pPr>
            <a:lvl8pPr indent="-368300" lvl="7" marL="36576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8pPr>
            <a:lvl9pPr indent="-368300" lvl="8" marL="4114800" marR="0" rtl="0" algn="l">
              <a:lnSpc>
                <a:spcPct val="90000"/>
              </a:lnSpc>
              <a:spcBef>
                <a:spcPts val="500"/>
              </a:spcBef>
              <a:spcAft>
                <a:spcPts val="0"/>
              </a:spcAft>
              <a:buClr>
                <a:schemeClr val="dk1"/>
              </a:buClr>
              <a:buSzPts val="2200"/>
              <a:buFont typeface="Lato"/>
              <a:buChar char="•"/>
              <a:defRPr b="0" i="0" sz="2200" u="none" cap="none" strike="noStrike">
                <a:solidFill>
                  <a:srgbClr val="000000"/>
                </a:solidFill>
                <a:latin typeface="Lato"/>
                <a:ea typeface="Lato"/>
                <a:cs typeface="Lato"/>
                <a:sym typeface="Lato"/>
              </a:defRPr>
            </a:lvl9pPr>
          </a:lstStyle>
          <a:p/>
        </p:txBody>
      </p:sp>
      <p:sp>
        <p:nvSpPr>
          <p:cNvPr id="45" name="Google Shape;45;p9"/>
          <p:cNvSpPr txBox="1"/>
          <p:nvPr>
            <p:ph type="title"/>
          </p:nvPr>
        </p:nvSpPr>
        <p:spPr>
          <a:xfrm>
            <a:off x="628650" y="971025"/>
            <a:ext cx="3113400" cy="6141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1200"/>
              <a:buFont typeface="Francois One"/>
              <a:buNone/>
              <a:defRPr b="0" i="0" sz="3000" u="none" cap="none" strike="noStrike">
                <a:solidFill>
                  <a:schemeClr val="dk1"/>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Points">
  <p:cSld name="Bullet Points">
    <p:spTree>
      <p:nvGrpSpPr>
        <p:cNvPr id="46" name="Shape 46"/>
        <p:cNvGrpSpPr/>
        <p:nvPr/>
      </p:nvGrpSpPr>
      <p:grpSpPr>
        <a:xfrm>
          <a:off x="0" y="0"/>
          <a:ext cx="0" cy="0"/>
          <a:chOff x="0" y="0"/>
          <a:chExt cx="0" cy="0"/>
        </a:xfrm>
      </p:grpSpPr>
      <p:sp>
        <p:nvSpPr>
          <p:cNvPr id="47" name="Google Shape;47;p10"/>
          <p:cNvSpPr txBox="1"/>
          <p:nvPr>
            <p:ph idx="1" type="body"/>
          </p:nvPr>
        </p:nvSpPr>
        <p:spPr>
          <a:xfrm>
            <a:off x="628650" y="1685954"/>
            <a:ext cx="7886700" cy="3263400"/>
          </a:xfrm>
          <a:prstGeom prst="rect">
            <a:avLst/>
          </a:prstGeom>
          <a:noFill/>
          <a:ln>
            <a:noFill/>
          </a:ln>
        </p:spPr>
        <p:txBody>
          <a:bodyPr anchorCtr="0" anchor="t" bIns="45700" lIns="91425" spcFirstLastPara="1" rIns="91425" wrap="square" tIns="45700">
            <a:normAutofit/>
          </a:bodyPr>
          <a:lstStyle>
            <a:lvl1pPr indent="-368300" lvl="0" marL="457200" marR="0" rtl="0" algn="l">
              <a:lnSpc>
                <a:spcPct val="100000"/>
              </a:lnSpc>
              <a:spcBef>
                <a:spcPts val="1000"/>
              </a:spcBef>
              <a:spcAft>
                <a:spcPts val="0"/>
              </a:spcAft>
              <a:buClr>
                <a:srgbClr val="000000"/>
              </a:buClr>
              <a:buSzPts val="2200"/>
              <a:buFont typeface="Arial"/>
              <a:buChar char="●"/>
              <a:defRPr b="0" i="0" sz="2200" u="none" cap="none" strike="noStrike">
                <a:solidFill>
                  <a:srgbClr val="000000"/>
                </a:solidFill>
                <a:latin typeface="Lato"/>
                <a:ea typeface="Lato"/>
                <a:cs typeface="Lato"/>
                <a:sym typeface="Lato"/>
              </a:defRPr>
            </a:lvl1pPr>
            <a:lvl2pPr indent="-368300" lvl="1" marL="914400" marR="0" rtl="0" algn="l">
              <a:lnSpc>
                <a:spcPct val="100000"/>
              </a:lnSpc>
              <a:spcBef>
                <a:spcPts val="500"/>
              </a:spcBef>
              <a:spcAft>
                <a:spcPts val="0"/>
              </a:spcAft>
              <a:buClr>
                <a:srgbClr val="000000"/>
              </a:buClr>
              <a:buSzPts val="2200"/>
              <a:buFont typeface="Arial"/>
              <a:buChar char="○"/>
              <a:defRPr b="0" i="0" sz="2200" u="none" cap="none" strike="noStrike">
                <a:solidFill>
                  <a:srgbClr val="000000"/>
                </a:solidFill>
                <a:latin typeface="Lato"/>
                <a:ea typeface="Lato"/>
                <a:cs typeface="Lato"/>
                <a:sym typeface="Lato"/>
              </a:defRPr>
            </a:lvl2pPr>
            <a:lvl3pPr indent="-368300" lvl="2" marL="1371600" marR="0" rtl="0" algn="l">
              <a:lnSpc>
                <a:spcPct val="100000"/>
              </a:lnSpc>
              <a:spcBef>
                <a:spcPts val="500"/>
              </a:spcBef>
              <a:spcAft>
                <a:spcPts val="0"/>
              </a:spcAft>
              <a:buClr>
                <a:srgbClr val="000000"/>
              </a:buClr>
              <a:buSzPts val="2200"/>
              <a:buFont typeface="Arial"/>
              <a:buChar char="■"/>
              <a:defRPr b="0" i="0" sz="2200" u="none" cap="none" strike="noStrike">
                <a:solidFill>
                  <a:srgbClr val="000000"/>
                </a:solidFill>
                <a:latin typeface="Lato"/>
                <a:ea typeface="Lato"/>
                <a:cs typeface="Lato"/>
                <a:sym typeface="Lato"/>
              </a:defRPr>
            </a:lvl3pPr>
            <a:lvl4pPr indent="-368300" lvl="3" marL="18288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4pPr>
            <a:lvl5pPr indent="-368300" lvl="4" marL="22860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5pPr>
            <a:lvl6pPr indent="-368300" lvl="5" marL="27432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6pPr>
            <a:lvl7pPr indent="-368300" lvl="6" marL="32004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7pPr>
            <a:lvl8pPr indent="-368300" lvl="7" marL="36576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8pPr>
            <a:lvl9pPr indent="-368300" lvl="8" marL="4114800" marR="0" rtl="0" algn="l">
              <a:lnSpc>
                <a:spcPct val="90000"/>
              </a:lnSpc>
              <a:spcBef>
                <a:spcPts val="500"/>
              </a:spcBef>
              <a:spcAft>
                <a:spcPts val="0"/>
              </a:spcAft>
              <a:buClr>
                <a:srgbClr val="000000"/>
              </a:buClr>
              <a:buSzPts val="2200"/>
              <a:buFont typeface="Arial"/>
              <a:buChar char="■"/>
              <a:defRPr b="0" i="0" sz="2200" u="none" cap="none" strike="noStrike">
                <a:solidFill>
                  <a:srgbClr val="000000"/>
                </a:solidFill>
                <a:latin typeface="Arial"/>
                <a:ea typeface="Arial"/>
                <a:cs typeface="Arial"/>
                <a:sym typeface="Arial"/>
              </a:defRPr>
            </a:lvl9pPr>
          </a:lstStyle>
          <a:p/>
        </p:txBody>
      </p:sp>
      <p:sp>
        <p:nvSpPr>
          <p:cNvPr id="48" name="Google Shape;48;p10"/>
          <p:cNvSpPr txBox="1"/>
          <p:nvPr>
            <p:ph type="title"/>
          </p:nvPr>
        </p:nvSpPr>
        <p:spPr>
          <a:xfrm>
            <a:off x="628650" y="931575"/>
            <a:ext cx="7886700" cy="653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rgbClr val="000000"/>
              </a:buClr>
              <a:buSzPts val="1200"/>
              <a:buFont typeface="Francois One"/>
              <a:buNone/>
              <a:defRPr b="0" i="0" sz="3000" u="none" cap="none" strike="noStrike">
                <a:solidFill>
                  <a:srgbClr val="000000"/>
                </a:solidFill>
                <a:latin typeface="Francois One"/>
                <a:ea typeface="Francois One"/>
                <a:cs typeface="Francois One"/>
                <a:sym typeface="Francois One"/>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7">
                                            <p:txEl>
                                              <p:pRg end="0" st="0"/>
                                            </p:txEl>
                                          </p:spTgt>
                                        </p:tgtEl>
                                        <p:attrNameLst>
                                          <p:attrName>style.visibility</p:attrName>
                                        </p:attrNameLst>
                                      </p:cBhvr>
                                      <p:to>
                                        <p:strVal val="visible"/>
                                      </p:to>
                                    </p:set>
                                    <p:anim calcmode="lin" valueType="num">
                                      <p:cBhvr additive="base">
                                        <p:cTn dur="300"/>
                                        <p:tgtEl>
                                          <p:spTgt spid="47">
                                            <p:txEl>
                                              <p:pRg end="0" st="0"/>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7">
                                            <p:txEl>
                                              <p:pRg end="1" st="1"/>
                                            </p:txEl>
                                          </p:spTgt>
                                        </p:tgtEl>
                                        <p:attrNameLst>
                                          <p:attrName>style.visibility</p:attrName>
                                        </p:attrNameLst>
                                      </p:cBhvr>
                                      <p:to>
                                        <p:strVal val="visible"/>
                                      </p:to>
                                    </p:set>
                                    <p:anim calcmode="lin" valueType="num">
                                      <p:cBhvr additive="base">
                                        <p:cTn dur="300"/>
                                        <p:tgtEl>
                                          <p:spTgt spid="47">
                                            <p:txEl>
                                              <p:pRg end="1" st="1"/>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7">
                                            <p:txEl>
                                              <p:pRg end="2" st="2"/>
                                            </p:txEl>
                                          </p:spTgt>
                                        </p:tgtEl>
                                        <p:attrNameLst>
                                          <p:attrName>style.visibility</p:attrName>
                                        </p:attrNameLst>
                                      </p:cBhvr>
                                      <p:to>
                                        <p:strVal val="visible"/>
                                      </p:to>
                                    </p:set>
                                    <p:anim calcmode="lin" valueType="num">
                                      <p:cBhvr additive="base">
                                        <p:cTn dur="300"/>
                                        <p:tgtEl>
                                          <p:spTgt spid="47">
                                            <p:txEl>
                                              <p:pRg end="2" st="2"/>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7">
                                            <p:txEl>
                                              <p:pRg end="3" st="3"/>
                                            </p:txEl>
                                          </p:spTgt>
                                        </p:tgtEl>
                                        <p:attrNameLst>
                                          <p:attrName>style.visibility</p:attrName>
                                        </p:attrNameLst>
                                      </p:cBhvr>
                                      <p:to>
                                        <p:strVal val="visible"/>
                                      </p:to>
                                    </p:set>
                                    <p:anim calcmode="lin" valueType="num">
                                      <p:cBhvr additive="base">
                                        <p:cTn dur="300"/>
                                        <p:tgtEl>
                                          <p:spTgt spid="47">
                                            <p:txEl>
                                              <p:pRg end="3" st="3"/>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7">
                                            <p:txEl>
                                              <p:pRg end="4" st="4"/>
                                            </p:txEl>
                                          </p:spTgt>
                                        </p:tgtEl>
                                        <p:attrNameLst>
                                          <p:attrName>style.visibility</p:attrName>
                                        </p:attrNameLst>
                                      </p:cBhvr>
                                      <p:to>
                                        <p:strVal val="visible"/>
                                      </p:to>
                                    </p:set>
                                    <p:anim calcmode="lin" valueType="num">
                                      <p:cBhvr additive="base">
                                        <p:cTn dur="300"/>
                                        <p:tgtEl>
                                          <p:spTgt spid="47">
                                            <p:txEl>
                                              <p:pRg end="4" st="4"/>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7">
                                            <p:txEl>
                                              <p:pRg end="5" st="5"/>
                                            </p:txEl>
                                          </p:spTgt>
                                        </p:tgtEl>
                                        <p:attrNameLst>
                                          <p:attrName>style.visibility</p:attrName>
                                        </p:attrNameLst>
                                      </p:cBhvr>
                                      <p:to>
                                        <p:strVal val="visible"/>
                                      </p:to>
                                    </p:set>
                                    <p:anim calcmode="lin" valueType="num">
                                      <p:cBhvr additive="base">
                                        <p:cTn dur="300"/>
                                        <p:tgtEl>
                                          <p:spTgt spid="47">
                                            <p:txEl>
                                              <p:pRg end="5" st="5"/>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7">
                                            <p:txEl>
                                              <p:pRg end="6" st="6"/>
                                            </p:txEl>
                                          </p:spTgt>
                                        </p:tgtEl>
                                        <p:attrNameLst>
                                          <p:attrName>style.visibility</p:attrName>
                                        </p:attrNameLst>
                                      </p:cBhvr>
                                      <p:to>
                                        <p:strVal val="visible"/>
                                      </p:to>
                                    </p:set>
                                    <p:anim calcmode="lin" valueType="num">
                                      <p:cBhvr additive="base">
                                        <p:cTn dur="300"/>
                                        <p:tgtEl>
                                          <p:spTgt spid="47">
                                            <p:txEl>
                                              <p:pRg end="6" st="6"/>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7">
                                            <p:txEl>
                                              <p:pRg end="7" st="7"/>
                                            </p:txEl>
                                          </p:spTgt>
                                        </p:tgtEl>
                                        <p:attrNameLst>
                                          <p:attrName>style.visibility</p:attrName>
                                        </p:attrNameLst>
                                      </p:cBhvr>
                                      <p:to>
                                        <p:strVal val="visible"/>
                                      </p:to>
                                    </p:set>
                                    <p:anim calcmode="lin" valueType="num">
                                      <p:cBhvr additive="base">
                                        <p:cTn dur="300"/>
                                        <p:tgtEl>
                                          <p:spTgt spid="47">
                                            <p:txEl>
                                              <p:pRg end="7" st="7"/>
                                            </p:txEl>
                                          </p:spTgt>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7">
                                            <p:txEl>
                                              <p:pRg end="8" st="8"/>
                                            </p:txEl>
                                          </p:spTgt>
                                        </p:tgtEl>
                                        <p:attrNameLst>
                                          <p:attrName>style.visibility</p:attrName>
                                        </p:attrNameLst>
                                      </p:cBhvr>
                                      <p:to>
                                        <p:strVal val="visible"/>
                                      </p:to>
                                    </p:set>
                                    <p:anim calcmode="lin" valueType="num">
                                      <p:cBhvr additive="base">
                                        <p:cTn dur="300"/>
                                        <p:tgtEl>
                                          <p:spTgt spid="47">
                                            <p:txEl>
                                              <p:pRg end="8" st="8"/>
                                            </p:txEl>
                                          </p:spTgt>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theme" Target="../theme/theme2.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1" Type="http://schemas.openxmlformats.org/officeDocument/2006/relationships/theme" Target="../theme/theme1.xml"/><Relationship Id="rId10" Type="http://schemas.openxmlformats.org/officeDocument/2006/relationships/slideLayout" Target="../slideLayouts/slideLayout25.xml"/><Relationship Id="rId1" Type="http://schemas.openxmlformats.org/officeDocument/2006/relationships/image" Target="../media/image10.jpg"/><Relationship Id="rId2" Type="http://schemas.openxmlformats.org/officeDocument/2006/relationships/image" Target="../media/image4.png"/><Relationship Id="rId3" Type="http://schemas.openxmlformats.org/officeDocument/2006/relationships/slideLayout" Target="../slideLayouts/slideLayout18.xml"/><Relationship Id="rId4" Type="http://schemas.openxmlformats.org/officeDocument/2006/relationships/slideLayout" Target="../slideLayouts/slideLayout19.xml"/><Relationship Id="rId9" Type="http://schemas.openxmlformats.org/officeDocument/2006/relationships/slideLayout" Target="../slideLayouts/slideLayout24.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theme" Target="../theme/theme4.xml"/><Relationship Id="rId10" Type="http://schemas.openxmlformats.org/officeDocument/2006/relationships/slideLayout" Target="../slideLayouts/slideLayout33.xml"/><Relationship Id="rId1" Type="http://schemas.openxmlformats.org/officeDocument/2006/relationships/image" Target="../media/image6.jpg"/><Relationship Id="rId2" Type="http://schemas.openxmlformats.org/officeDocument/2006/relationships/image" Target="../media/image4.png"/><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FFFFFF"/>
            </a:gs>
            <a:gs pos="38000">
              <a:srgbClr val="F8F9FA"/>
            </a:gs>
            <a:gs pos="74000">
              <a:srgbClr val="F2F2F5">
                <a:alpha val="33725"/>
              </a:srgbClr>
            </a:gs>
            <a:gs pos="100000">
              <a:srgbClr val="F2F2F5"/>
            </a:gs>
          </a:gsLst>
          <a:path path="circle">
            <a:fillToRect b="50%" l="50%" r="50%" t="50%"/>
          </a:path>
          <a:tileRect/>
        </a:gradFill>
      </p:bgPr>
    </p:bg>
    <p:spTree>
      <p:nvGrpSpPr>
        <p:cNvPr id="9" name="Shape 9"/>
        <p:cNvGrpSpPr/>
        <p:nvPr/>
      </p:nvGrpSpPr>
      <p:grpSpPr>
        <a:xfrm>
          <a:off x="0" y="0"/>
          <a:ext cx="0" cy="0"/>
          <a:chOff x="0" y="0"/>
          <a:chExt cx="0" cy="0"/>
        </a:xfrm>
      </p:grpSpPr>
      <p:pic>
        <p:nvPicPr>
          <p:cNvPr descr="Obsah obrázku hodiny, objekt&#10;&#10;Popis byl vytvořen automaticky" id="10" name="Google Shape;10;p1"/>
          <p:cNvPicPr preferRelativeResize="0"/>
          <p:nvPr/>
        </p:nvPicPr>
        <p:blipFill rotWithShape="1">
          <a:blip r:embed="rId1">
            <a:alphaModFix/>
          </a:blip>
          <a:srcRect b="0" l="0" r="0" t="0"/>
          <a:stretch/>
        </p:blipFill>
        <p:spPr>
          <a:xfrm>
            <a:off x="7744417" y="244016"/>
            <a:ext cx="1117550" cy="462824"/>
          </a:xfrm>
          <a:prstGeom prst="rect">
            <a:avLst/>
          </a:prstGeom>
          <a:noFill/>
          <a:ln>
            <a:noFill/>
          </a:ln>
        </p:spPr>
      </p:pic>
      <p:sp>
        <p:nvSpPr>
          <p:cNvPr id="11" name="Google Shape;11;p1"/>
          <p:cNvSpPr/>
          <p:nvPr/>
        </p:nvSpPr>
        <p:spPr>
          <a:xfrm>
            <a:off x="4065825" y="4875025"/>
            <a:ext cx="117000" cy="117000"/>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 name="Google Shape;12;p1"/>
          <p:cNvSpPr/>
          <p:nvPr/>
        </p:nvSpPr>
        <p:spPr>
          <a:xfrm>
            <a:off x="4289658" y="4875025"/>
            <a:ext cx="117000" cy="117000"/>
          </a:xfrm>
          <a:prstGeom prst="ellipse">
            <a:avLst/>
          </a:prstGeom>
          <a:solidFill>
            <a:schemeClr val="accent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 name="Google Shape;13;p1"/>
          <p:cNvSpPr/>
          <p:nvPr/>
        </p:nvSpPr>
        <p:spPr>
          <a:xfrm>
            <a:off x="4513490" y="4875025"/>
            <a:ext cx="117000" cy="1170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 name="Google Shape;14;p1"/>
          <p:cNvSpPr/>
          <p:nvPr/>
        </p:nvSpPr>
        <p:spPr>
          <a:xfrm>
            <a:off x="4737322" y="4875025"/>
            <a:ext cx="117000" cy="1170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 name="Google Shape;15;p1"/>
          <p:cNvSpPr/>
          <p:nvPr/>
        </p:nvSpPr>
        <p:spPr>
          <a:xfrm>
            <a:off x="4961155" y="4875025"/>
            <a:ext cx="117000" cy="1170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Lst>
  <p:transition>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81" name="Shape 81"/>
        <p:cNvGrpSpPr/>
        <p:nvPr/>
      </p:nvGrpSpPr>
      <p:grpSpPr>
        <a:xfrm>
          <a:off x="0" y="0"/>
          <a:ext cx="0" cy="0"/>
          <a:chOff x="0" y="0"/>
          <a:chExt cx="0" cy="0"/>
        </a:xfrm>
      </p:grpSpPr>
      <p:sp>
        <p:nvSpPr>
          <p:cNvPr id="82" name="Google Shape;82;p19"/>
          <p:cNvSpPr/>
          <p:nvPr/>
        </p:nvSpPr>
        <p:spPr>
          <a:xfrm>
            <a:off x="0" y="0"/>
            <a:ext cx="9144000" cy="5143500"/>
          </a:xfrm>
          <a:prstGeom prst="rect">
            <a:avLst/>
          </a:prstGeom>
          <a:solidFill>
            <a:srgbClr val="FFFFFF">
              <a:alpha val="40392"/>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 name="Google Shape;83;p19"/>
          <p:cNvSpPr/>
          <p:nvPr/>
        </p:nvSpPr>
        <p:spPr>
          <a:xfrm>
            <a:off x="0" y="0"/>
            <a:ext cx="9144000" cy="5143500"/>
          </a:xfrm>
          <a:prstGeom prst="rect">
            <a:avLst/>
          </a:prstGeom>
          <a:solidFill>
            <a:srgbClr val="2E3192">
              <a:alpha val="75294"/>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4" name="Google Shape;84;p19"/>
          <p:cNvPicPr preferRelativeResize="0"/>
          <p:nvPr/>
        </p:nvPicPr>
        <p:blipFill rotWithShape="1">
          <a:blip r:embed="rId2">
            <a:alphaModFix/>
          </a:blip>
          <a:srcRect b="0" l="0" r="0" t="0"/>
          <a:stretch/>
        </p:blipFill>
        <p:spPr>
          <a:xfrm>
            <a:off x="7706100" y="233995"/>
            <a:ext cx="1194198" cy="497084"/>
          </a:xfrm>
          <a:prstGeom prst="rect">
            <a:avLst/>
          </a:prstGeom>
          <a:noFill/>
          <a:ln>
            <a:noFill/>
          </a:ln>
        </p:spPr>
      </p:pic>
      <p:sp>
        <p:nvSpPr>
          <p:cNvPr id="85" name="Google Shape;85;p19"/>
          <p:cNvSpPr/>
          <p:nvPr/>
        </p:nvSpPr>
        <p:spPr>
          <a:xfrm>
            <a:off x="4065825"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p19"/>
          <p:cNvSpPr/>
          <p:nvPr/>
        </p:nvSpPr>
        <p:spPr>
          <a:xfrm>
            <a:off x="4289658"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p19"/>
          <p:cNvSpPr/>
          <p:nvPr/>
        </p:nvSpPr>
        <p:spPr>
          <a:xfrm>
            <a:off x="4513490"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 name="Google Shape;88;p19"/>
          <p:cNvSpPr/>
          <p:nvPr/>
        </p:nvSpPr>
        <p:spPr>
          <a:xfrm>
            <a:off x="4737322"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 name="Google Shape;89;p19"/>
          <p:cNvSpPr/>
          <p:nvPr/>
        </p:nvSpPr>
        <p:spPr>
          <a:xfrm>
            <a:off x="4961155"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124" name="Shape 124"/>
        <p:cNvGrpSpPr/>
        <p:nvPr/>
      </p:nvGrpSpPr>
      <p:grpSpPr>
        <a:xfrm>
          <a:off x="0" y="0"/>
          <a:ext cx="0" cy="0"/>
          <a:chOff x="0" y="0"/>
          <a:chExt cx="0" cy="0"/>
        </a:xfrm>
      </p:grpSpPr>
      <p:sp>
        <p:nvSpPr>
          <p:cNvPr id="125" name="Google Shape;125;p28"/>
          <p:cNvSpPr/>
          <p:nvPr/>
        </p:nvSpPr>
        <p:spPr>
          <a:xfrm>
            <a:off x="0" y="0"/>
            <a:ext cx="9144000" cy="5143500"/>
          </a:xfrm>
          <a:prstGeom prst="rect">
            <a:avLst/>
          </a:prstGeom>
          <a:solidFill>
            <a:srgbClr val="FFFFFF">
              <a:alpha val="40392"/>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p28"/>
          <p:cNvSpPr/>
          <p:nvPr/>
        </p:nvSpPr>
        <p:spPr>
          <a:xfrm>
            <a:off x="0" y="0"/>
            <a:ext cx="9144000" cy="5143500"/>
          </a:xfrm>
          <a:prstGeom prst="rect">
            <a:avLst/>
          </a:prstGeom>
          <a:solidFill>
            <a:srgbClr val="76BF3D">
              <a:alpha val="74509"/>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7" name="Google Shape;127;p28"/>
          <p:cNvPicPr preferRelativeResize="0"/>
          <p:nvPr/>
        </p:nvPicPr>
        <p:blipFill rotWithShape="1">
          <a:blip r:embed="rId2">
            <a:alphaModFix/>
          </a:blip>
          <a:srcRect b="0" l="0" r="0" t="0"/>
          <a:stretch/>
        </p:blipFill>
        <p:spPr>
          <a:xfrm>
            <a:off x="7706100" y="233995"/>
            <a:ext cx="1194198" cy="497084"/>
          </a:xfrm>
          <a:prstGeom prst="rect">
            <a:avLst/>
          </a:prstGeom>
          <a:noFill/>
          <a:ln>
            <a:noFill/>
          </a:ln>
        </p:spPr>
      </p:pic>
      <p:sp>
        <p:nvSpPr>
          <p:cNvPr id="128" name="Google Shape;128;p28"/>
          <p:cNvSpPr/>
          <p:nvPr/>
        </p:nvSpPr>
        <p:spPr>
          <a:xfrm>
            <a:off x="4065825"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28"/>
          <p:cNvSpPr/>
          <p:nvPr/>
        </p:nvSpPr>
        <p:spPr>
          <a:xfrm>
            <a:off x="4289658"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 name="Google Shape;130;p28"/>
          <p:cNvSpPr/>
          <p:nvPr/>
        </p:nvSpPr>
        <p:spPr>
          <a:xfrm>
            <a:off x="4513490"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p28"/>
          <p:cNvSpPr/>
          <p:nvPr/>
        </p:nvSpPr>
        <p:spPr>
          <a:xfrm>
            <a:off x="4737322"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 name="Google Shape;132;p28"/>
          <p:cNvSpPr/>
          <p:nvPr/>
        </p:nvSpPr>
        <p:spPr>
          <a:xfrm>
            <a:off x="4961155" y="4875025"/>
            <a:ext cx="117000" cy="117000"/>
          </a:xfrm>
          <a:prstGeom prst="ellipse">
            <a:avLst/>
          </a:prstGeom>
          <a:solidFill>
            <a:srgbClr val="FFFF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22.png"/><Relationship Id="rId4" Type="http://schemas.openxmlformats.org/officeDocument/2006/relationships/image" Target="../media/image16.png"/><Relationship Id="rId5"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5.png"/><Relationship Id="rId4" Type="http://schemas.openxmlformats.org/officeDocument/2006/relationships/image" Target="../media/image17.png"/><Relationship Id="rId5"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5.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5.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png"/><Relationship Id="rId4" Type="http://schemas.openxmlformats.org/officeDocument/2006/relationships/image" Target="../media/image29.png"/><Relationship Id="rId5"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6.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7.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www.youtube.com/watch?v=mNDvLjEQjBY" TargetMode="External"/><Relationship Id="rId4" Type="http://schemas.openxmlformats.org/officeDocument/2006/relationships/image" Target="../media/image2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image" Target="../media/image21.jpg"/><Relationship Id="rId5" Type="http://schemas.openxmlformats.org/officeDocument/2006/relationships/image" Target="../media/image3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pic>
        <p:nvPicPr>
          <p:cNvPr id="171" name="Google Shape;171;p37"/>
          <p:cNvPicPr preferRelativeResize="0"/>
          <p:nvPr/>
        </p:nvPicPr>
        <p:blipFill rotWithShape="1">
          <a:blip r:embed="rId3">
            <a:alphaModFix/>
          </a:blip>
          <a:srcRect b="0" l="0" r="0" t="0"/>
          <a:stretch/>
        </p:blipFill>
        <p:spPr>
          <a:xfrm flipH="1" rot="10800000">
            <a:off x="2369299" y="2695401"/>
            <a:ext cx="3498925" cy="656250"/>
          </a:xfrm>
          <a:prstGeom prst="rect">
            <a:avLst/>
          </a:prstGeom>
          <a:noFill/>
          <a:ln>
            <a:noFill/>
          </a:ln>
        </p:spPr>
      </p:pic>
      <p:sp>
        <p:nvSpPr>
          <p:cNvPr id="172" name="Google Shape;172;p37"/>
          <p:cNvSpPr txBox="1"/>
          <p:nvPr>
            <p:ph idx="1" type="body"/>
          </p:nvPr>
        </p:nvSpPr>
        <p:spPr>
          <a:xfrm>
            <a:off x="1006450" y="3413200"/>
            <a:ext cx="7365600" cy="401100"/>
          </a:xfrm>
          <a:prstGeom prst="rect">
            <a:avLst/>
          </a:prstGeom>
          <a:noFill/>
          <a:ln>
            <a:noFill/>
          </a:ln>
        </p:spPr>
        <p:txBody>
          <a:bodyPr anchorCtr="0" anchor="t" bIns="45700" lIns="91425" spcFirstLastPara="1" rIns="91425" wrap="square" tIns="45700">
            <a:noAutofit/>
          </a:bodyPr>
          <a:lstStyle/>
          <a:p>
            <a:pPr indent="-228600" lvl="0" marL="457200" rtl="0" algn="ctr">
              <a:lnSpc>
                <a:spcPct val="90000"/>
              </a:lnSpc>
              <a:spcBef>
                <a:spcPts val="1000"/>
              </a:spcBef>
              <a:spcAft>
                <a:spcPts val="0"/>
              </a:spcAft>
              <a:buClr>
                <a:schemeClr val="dk1"/>
              </a:buClr>
              <a:buSzPts val="2400"/>
              <a:buNone/>
            </a:pPr>
            <a:r>
              <a:rPr b="1" lang="pt-PT" sz="2900">
                <a:solidFill>
                  <a:schemeClr val="accent4"/>
                </a:solidFill>
              </a:rPr>
              <a:t>How can we promote it?</a:t>
            </a:r>
            <a:endParaRPr b="1" sz="2900">
              <a:solidFill>
                <a:schemeClr val="accent4"/>
              </a:solidFill>
            </a:endParaRPr>
          </a:p>
        </p:txBody>
      </p:sp>
      <p:sp>
        <p:nvSpPr>
          <p:cNvPr id="173" name="Google Shape;173;p37"/>
          <p:cNvSpPr txBox="1"/>
          <p:nvPr>
            <p:ph idx="1" type="body"/>
          </p:nvPr>
        </p:nvSpPr>
        <p:spPr>
          <a:xfrm>
            <a:off x="7163225" y="4623225"/>
            <a:ext cx="1626000" cy="401100"/>
          </a:xfrm>
          <a:prstGeom prst="rect">
            <a:avLst/>
          </a:prstGeom>
          <a:noFill/>
          <a:ln>
            <a:noFill/>
          </a:ln>
        </p:spPr>
        <p:txBody>
          <a:bodyPr anchorCtr="0" anchor="t" bIns="45700" lIns="91425" spcFirstLastPara="1" rIns="91425" wrap="square" tIns="45700">
            <a:noAutofit/>
          </a:bodyPr>
          <a:lstStyle/>
          <a:p>
            <a:pPr indent="-228600" lvl="0" marL="457200" rtl="0" algn="ctr">
              <a:lnSpc>
                <a:spcPct val="90000"/>
              </a:lnSpc>
              <a:spcBef>
                <a:spcPts val="1000"/>
              </a:spcBef>
              <a:spcAft>
                <a:spcPts val="0"/>
              </a:spcAft>
              <a:buClr>
                <a:schemeClr val="dk1"/>
              </a:buClr>
              <a:buSzPts val="2400"/>
              <a:buNone/>
            </a:pPr>
            <a:r>
              <a:rPr b="1" lang="pt-PT" sz="1700"/>
              <a:t>PEACE TCA </a:t>
            </a:r>
            <a:endParaRPr b="1" sz="1700"/>
          </a:p>
        </p:txBody>
      </p:sp>
      <p:sp>
        <p:nvSpPr>
          <p:cNvPr id="174" name="Google Shape;174;p37"/>
          <p:cNvSpPr txBox="1"/>
          <p:nvPr>
            <p:ph type="title"/>
          </p:nvPr>
        </p:nvSpPr>
        <p:spPr>
          <a:xfrm>
            <a:off x="187600" y="1822500"/>
            <a:ext cx="9251700" cy="14985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5400"/>
              <a:buFont typeface="Arial"/>
              <a:buNone/>
            </a:pPr>
            <a:r>
              <a:rPr lang="pt-PT" sz="5330"/>
              <a:t>Different types of </a:t>
            </a:r>
            <a:endParaRPr sz="5330"/>
          </a:p>
          <a:p>
            <a:pPr indent="0" lvl="0" marL="0" rtl="0" algn="ctr">
              <a:lnSpc>
                <a:spcPct val="90000"/>
              </a:lnSpc>
              <a:spcBef>
                <a:spcPts val="0"/>
              </a:spcBef>
              <a:spcAft>
                <a:spcPts val="0"/>
              </a:spcAft>
              <a:buClr>
                <a:schemeClr val="dk1"/>
              </a:buClr>
              <a:buSzPts val="5400"/>
              <a:buFont typeface="Arial"/>
              <a:buNone/>
            </a:pPr>
            <a:r>
              <a:rPr lang="pt-PT" sz="5330"/>
              <a:t>Ambassadors Networks</a:t>
            </a:r>
            <a:endParaRPr sz="533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46"/>
          <p:cNvSpPr txBox="1"/>
          <p:nvPr>
            <p:ph idx="1" type="body"/>
          </p:nvPr>
        </p:nvSpPr>
        <p:spPr>
          <a:xfrm>
            <a:off x="3829025" y="2201675"/>
            <a:ext cx="4631700" cy="2564400"/>
          </a:xfrm>
          <a:prstGeom prst="rect">
            <a:avLst/>
          </a:prstGeom>
          <a:noFill/>
          <a:ln>
            <a:noFill/>
          </a:ln>
        </p:spPr>
        <p:txBody>
          <a:bodyPr anchorCtr="0" anchor="t" bIns="45700" lIns="91425" spcFirstLastPara="1" rIns="91425" wrap="square" tIns="45700">
            <a:normAutofit/>
          </a:bodyPr>
          <a:lstStyle/>
          <a:p>
            <a:pPr indent="-400050" lvl="0" marL="457200" rtl="0" algn="l">
              <a:lnSpc>
                <a:spcPct val="115000"/>
              </a:lnSpc>
              <a:spcBef>
                <a:spcPts val="1000"/>
              </a:spcBef>
              <a:spcAft>
                <a:spcPts val="0"/>
              </a:spcAft>
              <a:buSzPts val="2700"/>
              <a:buChar char="•"/>
            </a:pPr>
            <a:r>
              <a:rPr lang="pt-PT" sz="2700"/>
              <a:t>The Membership Tool of the Erasmus Generation;</a:t>
            </a:r>
            <a:endParaRPr sz="2400"/>
          </a:p>
          <a:p>
            <a:pPr indent="-400050" lvl="0" marL="457200" rtl="0" algn="l">
              <a:lnSpc>
                <a:spcPct val="115000"/>
              </a:lnSpc>
              <a:spcBef>
                <a:spcPts val="0"/>
              </a:spcBef>
              <a:spcAft>
                <a:spcPts val="0"/>
              </a:spcAft>
              <a:buSzPts val="2700"/>
              <a:buChar char="•"/>
            </a:pPr>
            <a:r>
              <a:rPr lang="pt-PT" sz="2700"/>
              <a:t>Our data base of Erasmus+ alumni. </a:t>
            </a:r>
            <a:endParaRPr sz="2700"/>
          </a:p>
        </p:txBody>
      </p:sp>
      <p:pic>
        <p:nvPicPr>
          <p:cNvPr descr="A picture containing text&#10;&#10;Description automatically generated" id="256" name="Google Shape;256;p46"/>
          <p:cNvPicPr preferRelativeResize="0"/>
          <p:nvPr/>
        </p:nvPicPr>
        <p:blipFill rotWithShape="1">
          <a:blip r:embed="rId3">
            <a:alphaModFix/>
          </a:blip>
          <a:srcRect b="0" l="0" r="0" t="0"/>
          <a:stretch/>
        </p:blipFill>
        <p:spPr>
          <a:xfrm rot="-1141426">
            <a:off x="-100987" y="322965"/>
            <a:ext cx="4027849" cy="4027865"/>
          </a:xfrm>
          <a:prstGeom prst="rect">
            <a:avLst/>
          </a:prstGeom>
          <a:noFill/>
          <a:ln>
            <a:noFill/>
          </a:ln>
        </p:spPr>
      </p:pic>
      <p:pic>
        <p:nvPicPr>
          <p:cNvPr id="257" name="Google Shape;257;p46"/>
          <p:cNvPicPr preferRelativeResize="0"/>
          <p:nvPr/>
        </p:nvPicPr>
        <p:blipFill rotWithShape="1">
          <a:blip r:embed="rId4">
            <a:alphaModFix/>
          </a:blip>
          <a:srcRect b="0" l="0" r="0" t="0"/>
          <a:stretch/>
        </p:blipFill>
        <p:spPr>
          <a:xfrm>
            <a:off x="7663800" y="3956525"/>
            <a:ext cx="718750" cy="809557"/>
          </a:xfrm>
          <a:prstGeom prst="rect">
            <a:avLst/>
          </a:prstGeom>
          <a:noFill/>
          <a:ln>
            <a:noFill/>
          </a:ln>
        </p:spPr>
      </p:pic>
      <p:pic>
        <p:nvPicPr>
          <p:cNvPr id="258" name="Google Shape;258;p46"/>
          <p:cNvPicPr preferRelativeResize="0"/>
          <p:nvPr/>
        </p:nvPicPr>
        <p:blipFill rotWithShape="1">
          <a:blip r:embed="rId5">
            <a:alphaModFix/>
          </a:blip>
          <a:srcRect b="0" l="0" r="0" t="0"/>
          <a:stretch/>
        </p:blipFill>
        <p:spPr>
          <a:xfrm>
            <a:off x="6279703" y="1520125"/>
            <a:ext cx="1867290" cy="350200"/>
          </a:xfrm>
          <a:prstGeom prst="rect">
            <a:avLst/>
          </a:prstGeom>
          <a:noFill/>
          <a:ln>
            <a:noFill/>
          </a:ln>
        </p:spPr>
      </p:pic>
      <p:sp>
        <p:nvSpPr>
          <p:cNvPr id="259" name="Google Shape;259;p46"/>
          <p:cNvSpPr txBox="1"/>
          <p:nvPr>
            <p:ph type="title"/>
          </p:nvPr>
        </p:nvSpPr>
        <p:spPr>
          <a:xfrm>
            <a:off x="3610125" y="1112825"/>
            <a:ext cx="4631700" cy="757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1200"/>
              <a:buNone/>
            </a:pPr>
            <a:r>
              <a:rPr lang="pt-PT" sz="3300"/>
              <a:t>Get to know the ESNcard</a:t>
            </a:r>
            <a:endParaRPr sz="33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pic>
        <p:nvPicPr>
          <p:cNvPr id="265" name="Google Shape;265;p47"/>
          <p:cNvPicPr preferRelativeResize="0"/>
          <p:nvPr/>
        </p:nvPicPr>
        <p:blipFill rotWithShape="1">
          <a:blip r:embed="rId3">
            <a:alphaModFix/>
          </a:blip>
          <a:srcRect b="0" l="0" r="0" t="1806"/>
          <a:stretch/>
        </p:blipFill>
        <p:spPr>
          <a:xfrm>
            <a:off x="152400" y="990950"/>
            <a:ext cx="8839199" cy="35089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48"/>
          <p:cNvSpPr txBox="1"/>
          <p:nvPr/>
        </p:nvSpPr>
        <p:spPr>
          <a:xfrm>
            <a:off x="648800" y="719475"/>
            <a:ext cx="2856000" cy="653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pt-PT" sz="3500">
                <a:latin typeface="Francois One"/>
                <a:ea typeface="Francois One"/>
                <a:cs typeface="Francois One"/>
                <a:sym typeface="Francois One"/>
              </a:rPr>
              <a:t>Relevant Data</a:t>
            </a:r>
            <a:r>
              <a:rPr lang="pt-PT" sz="2700">
                <a:latin typeface="Francois One"/>
                <a:ea typeface="Francois One"/>
                <a:cs typeface="Francois One"/>
                <a:sym typeface="Francois One"/>
              </a:rPr>
              <a:t> </a:t>
            </a:r>
            <a:endParaRPr sz="2700">
              <a:latin typeface="Francois One"/>
              <a:ea typeface="Francois One"/>
              <a:cs typeface="Francois One"/>
              <a:sym typeface="Francois One"/>
            </a:endParaRPr>
          </a:p>
        </p:txBody>
      </p:sp>
      <p:pic>
        <p:nvPicPr>
          <p:cNvPr id="271" name="Google Shape;271;p48"/>
          <p:cNvPicPr preferRelativeResize="0"/>
          <p:nvPr/>
        </p:nvPicPr>
        <p:blipFill rotWithShape="1">
          <a:blip r:embed="rId3">
            <a:alphaModFix/>
          </a:blip>
          <a:srcRect b="0" l="0" r="0" t="0"/>
          <a:stretch/>
        </p:blipFill>
        <p:spPr>
          <a:xfrm>
            <a:off x="168750" y="250990"/>
            <a:ext cx="836671" cy="468475"/>
          </a:xfrm>
          <a:prstGeom prst="rect">
            <a:avLst/>
          </a:prstGeom>
          <a:noFill/>
          <a:ln>
            <a:noFill/>
          </a:ln>
        </p:spPr>
      </p:pic>
      <p:sp>
        <p:nvSpPr>
          <p:cNvPr id="272" name="Google Shape;272;p48"/>
          <p:cNvSpPr txBox="1"/>
          <p:nvPr>
            <p:ph idx="1" type="body"/>
          </p:nvPr>
        </p:nvSpPr>
        <p:spPr>
          <a:xfrm>
            <a:off x="1984225" y="2897350"/>
            <a:ext cx="5773200" cy="16659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000"/>
              </a:spcBef>
              <a:spcAft>
                <a:spcPts val="0"/>
              </a:spcAft>
              <a:buNone/>
            </a:pPr>
            <a:r>
              <a:rPr lang="pt-PT" sz="2700">
                <a:latin typeface="Lato"/>
                <a:ea typeface="Lato"/>
                <a:cs typeface="Lato"/>
                <a:sym typeface="Lato"/>
              </a:rPr>
              <a:t>Subscribers in the ESNcard database</a:t>
            </a:r>
            <a:endParaRPr sz="2700">
              <a:latin typeface="Lato"/>
              <a:ea typeface="Lato"/>
              <a:cs typeface="Lato"/>
              <a:sym typeface="Lato"/>
            </a:endParaRPr>
          </a:p>
        </p:txBody>
      </p:sp>
      <p:sp>
        <p:nvSpPr>
          <p:cNvPr id="273" name="Google Shape;273;p48"/>
          <p:cNvSpPr txBox="1"/>
          <p:nvPr/>
        </p:nvSpPr>
        <p:spPr>
          <a:xfrm>
            <a:off x="3658300" y="1735325"/>
            <a:ext cx="2308800" cy="815700"/>
          </a:xfrm>
          <a:prstGeom prst="rect">
            <a:avLst/>
          </a:prstGeom>
          <a:noFill/>
          <a:ln cap="flat" cmpd="sng" w="38100">
            <a:solidFill>
              <a:srgbClr val="F4771A"/>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1000"/>
              </a:spcBef>
              <a:spcAft>
                <a:spcPts val="0"/>
              </a:spcAft>
              <a:buNone/>
            </a:pPr>
            <a:r>
              <a:rPr lang="pt-PT" sz="4100">
                <a:solidFill>
                  <a:schemeClr val="dk1"/>
                </a:solidFill>
                <a:latin typeface="Lato"/>
                <a:ea typeface="Lato"/>
                <a:cs typeface="Lato"/>
                <a:sym typeface="Lato"/>
              </a:rPr>
              <a:t>252.322 </a:t>
            </a:r>
            <a:endParaRPr sz="2800"/>
          </a:p>
        </p:txBody>
      </p:sp>
      <p:pic>
        <p:nvPicPr>
          <p:cNvPr id="274" name="Google Shape;274;p48"/>
          <p:cNvPicPr preferRelativeResize="0"/>
          <p:nvPr/>
        </p:nvPicPr>
        <p:blipFill rotWithShape="1">
          <a:blip r:embed="rId4">
            <a:alphaModFix/>
          </a:blip>
          <a:srcRect b="0" l="0" r="0" t="0"/>
          <a:stretch/>
        </p:blipFill>
        <p:spPr>
          <a:xfrm>
            <a:off x="4760026" y="3311414"/>
            <a:ext cx="1583550" cy="248183"/>
          </a:xfrm>
          <a:prstGeom prst="rect">
            <a:avLst/>
          </a:prstGeom>
          <a:noFill/>
          <a:ln>
            <a:noFill/>
          </a:ln>
        </p:spPr>
      </p:pic>
      <p:pic>
        <p:nvPicPr>
          <p:cNvPr id="275" name="Google Shape;275;p48"/>
          <p:cNvPicPr preferRelativeResize="0"/>
          <p:nvPr/>
        </p:nvPicPr>
        <p:blipFill rotWithShape="1">
          <a:blip r:embed="rId5">
            <a:alphaModFix/>
          </a:blip>
          <a:srcRect b="0" l="0" r="0" t="0"/>
          <a:stretch/>
        </p:blipFill>
        <p:spPr>
          <a:xfrm>
            <a:off x="7814100" y="4121758"/>
            <a:ext cx="1022767" cy="890740"/>
          </a:xfrm>
          <a:prstGeom prst="rect">
            <a:avLst/>
          </a:prstGeom>
          <a:noFill/>
          <a:ln>
            <a:noFill/>
          </a:ln>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49"/>
          <p:cNvSpPr txBox="1"/>
          <p:nvPr/>
        </p:nvSpPr>
        <p:spPr>
          <a:xfrm>
            <a:off x="648800" y="719475"/>
            <a:ext cx="2856000" cy="653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pt-PT" sz="3500">
                <a:latin typeface="Francois One"/>
                <a:ea typeface="Francois One"/>
                <a:cs typeface="Francois One"/>
                <a:sym typeface="Francois One"/>
              </a:rPr>
              <a:t>Relevant Data</a:t>
            </a:r>
            <a:r>
              <a:rPr lang="pt-PT" sz="2700">
                <a:latin typeface="Francois One"/>
                <a:ea typeface="Francois One"/>
                <a:cs typeface="Francois One"/>
                <a:sym typeface="Francois One"/>
              </a:rPr>
              <a:t> </a:t>
            </a:r>
            <a:endParaRPr sz="2700">
              <a:latin typeface="Francois One"/>
              <a:ea typeface="Francois One"/>
              <a:cs typeface="Francois One"/>
              <a:sym typeface="Francois One"/>
            </a:endParaRPr>
          </a:p>
        </p:txBody>
      </p:sp>
      <p:pic>
        <p:nvPicPr>
          <p:cNvPr id="281" name="Google Shape;281;p49"/>
          <p:cNvPicPr preferRelativeResize="0"/>
          <p:nvPr/>
        </p:nvPicPr>
        <p:blipFill rotWithShape="1">
          <a:blip r:embed="rId3">
            <a:alphaModFix/>
          </a:blip>
          <a:srcRect b="0" l="0" r="0" t="0"/>
          <a:stretch/>
        </p:blipFill>
        <p:spPr>
          <a:xfrm>
            <a:off x="168750" y="250990"/>
            <a:ext cx="836671" cy="468475"/>
          </a:xfrm>
          <a:prstGeom prst="rect">
            <a:avLst/>
          </a:prstGeom>
          <a:noFill/>
          <a:ln>
            <a:noFill/>
          </a:ln>
        </p:spPr>
      </p:pic>
      <p:pic>
        <p:nvPicPr>
          <p:cNvPr id="282" name="Google Shape;282;p49"/>
          <p:cNvPicPr preferRelativeResize="0"/>
          <p:nvPr/>
        </p:nvPicPr>
        <p:blipFill>
          <a:blip r:embed="rId4">
            <a:alphaModFix/>
          </a:blip>
          <a:stretch>
            <a:fillRect/>
          </a:stretch>
        </p:blipFill>
        <p:spPr>
          <a:xfrm>
            <a:off x="152400" y="1524975"/>
            <a:ext cx="8839204" cy="2917628"/>
          </a:xfrm>
          <a:prstGeom prst="rect">
            <a:avLst/>
          </a:prstGeom>
          <a:noFill/>
          <a:ln>
            <a:noFill/>
          </a:ln>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50"/>
          <p:cNvSpPr txBox="1"/>
          <p:nvPr/>
        </p:nvSpPr>
        <p:spPr>
          <a:xfrm>
            <a:off x="648800" y="719475"/>
            <a:ext cx="2856000" cy="653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pt-PT" sz="3500">
                <a:latin typeface="Francois One"/>
                <a:ea typeface="Francois One"/>
                <a:cs typeface="Francois One"/>
                <a:sym typeface="Francois One"/>
              </a:rPr>
              <a:t>Relevant Data</a:t>
            </a:r>
            <a:r>
              <a:rPr lang="pt-PT" sz="2700">
                <a:latin typeface="Francois One"/>
                <a:ea typeface="Francois One"/>
                <a:cs typeface="Francois One"/>
                <a:sym typeface="Francois One"/>
              </a:rPr>
              <a:t> </a:t>
            </a:r>
            <a:endParaRPr sz="2700">
              <a:latin typeface="Francois One"/>
              <a:ea typeface="Francois One"/>
              <a:cs typeface="Francois One"/>
              <a:sym typeface="Francois One"/>
            </a:endParaRPr>
          </a:p>
        </p:txBody>
      </p:sp>
      <p:pic>
        <p:nvPicPr>
          <p:cNvPr id="288" name="Google Shape;288;p50"/>
          <p:cNvPicPr preferRelativeResize="0"/>
          <p:nvPr/>
        </p:nvPicPr>
        <p:blipFill rotWithShape="1">
          <a:blip r:embed="rId3">
            <a:alphaModFix/>
          </a:blip>
          <a:srcRect b="0" l="0" r="0" t="0"/>
          <a:stretch/>
        </p:blipFill>
        <p:spPr>
          <a:xfrm>
            <a:off x="168750" y="250990"/>
            <a:ext cx="836671" cy="468475"/>
          </a:xfrm>
          <a:prstGeom prst="rect">
            <a:avLst/>
          </a:prstGeom>
          <a:noFill/>
          <a:ln>
            <a:noFill/>
          </a:ln>
        </p:spPr>
      </p:pic>
      <p:pic>
        <p:nvPicPr>
          <p:cNvPr id="289" name="Google Shape;289;p50"/>
          <p:cNvPicPr preferRelativeResize="0"/>
          <p:nvPr/>
        </p:nvPicPr>
        <p:blipFill>
          <a:blip r:embed="rId4">
            <a:alphaModFix/>
          </a:blip>
          <a:stretch>
            <a:fillRect/>
          </a:stretch>
        </p:blipFill>
        <p:spPr>
          <a:xfrm>
            <a:off x="574500" y="1462450"/>
            <a:ext cx="7715896" cy="3466125"/>
          </a:xfrm>
          <a:prstGeom prst="rect">
            <a:avLst/>
          </a:prstGeom>
          <a:noFill/>
          <a:ln>
            <a:noFill/>
          </a:ln>
        </p:spPr>
      </p:pic>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51"/>
          <p:cNvSpPr txBox="1"/>
          <p:nvPr/>
        </p:nvSpPr>
        <p:spPr>
          <a:xfrm>
            <a:off x="648800" y="719475"/>
            <a:ext cx="2856000" cy="653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pt-PT" sz="3500">
                <a:latin typeface="Francois One"/>
                <a:ea typeface="Francois One"/>
                <a:cs typeface="Francois One"/>
                <a:sym typeface="Francois One"/>
              </a:rPr>
              <a:t>Relevant Data</a:t>
            </a:r>
            <a:r>
              <a:rPr lang="pt-PT" sz="2700">
                <a:latin typeface="Francois One"/>
                <a:ea typeface="Francois One"/>
                <a:cs typeface="Francois One"/>
                <a:sym typeface="Francois One"/>
              </a:rPr>
              <a:t> </a:t>
            </a:r>
            <a:endParaRPr sz="2700">
              <a:latin typeface="Francois One"/>
              <a:ea typeface="Francois One"/>
              <a:cs typeface="Francois One"/>
              <a:sym typeface="Francois One"/>
            </a:endParaRPr>
          </a:p>
        </p:txBody>
      </p:sp>
      <p:pic>
        <p:nvPicPr>
          <p:cNvPr id="295" name="Google Shape;295;p51"/>
          <p:cNvPicPr preferRelativeResize="0"/>
          <p:nvPr/>
        </p:nvPicPr>
        <p:blipFill rotWithShape="1">
          <a:blip r:embed="rId3">
            <a:alphaModFix/>
          </a:blip>
          <a:srcRect b="0" l="0" r="0" t="0"/>
          <a:stretch/>
        </p:blipFill>
        <p:spPr>
          <a:xfrm>
            <a:off x="168750" y="250990"/>
            <a:ext cx="836671" cy="468475"/>
          </a:xfrm>
          <a:prstGeom prst="rect">
            <a:avLst/>
          </a:prstGeom>
          <a:noFill/>
          <a:ln>
            <a:noFill/>
          </a:ln>
        </p:spPr>
      </p:pic>
      <p:pic>
        <p:nvPicPr>
          <p:cNvPr id="296" name="Google Shape;296;p51"/>
          <p:cNvPicPr preferRelativeResize="0"/>
          <p:nvPr/>
        </p:nvPicPr>
        <p:blipFill>
          <a:blip r:embed="rId4">
            <a:alphaModFix/>
          </a:blip>
          <a:stretch>
            <a:fillRect/>
          </a:stretch>
        </p:blipFill>
        <p:spPr>
          <a:xfrm>
            <a:off x="527600" y="1485875"/>
            <a:ext cx="7904927" cy="3466125"/>
          </a:xfrm>
          <a:prstGeom prst="rect">
            <a:avLst/>
          </a:prstGeom>
          <a:noFill/>
          <a:ln>
            <a:noFill/>
          </a:ln>
        </p:spPr>
      </p:pic>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52"/>
          <p:cNvSpPr txBox="1"/>
          <p:nvPr/>
        </p:nvSpPr>
        <p:spPr>
          <a:xfrm>
            <a:off x="648800" y="719475"/>
            <a:ext cx="6373800" cy="653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pt-PT" sz="3500">
                <a:latin typeface="Francois One"/>
                <a:ea typeface="Francois One"/>
                <a:cs typeface="Francois One"/>
                <a:sym typeface="Francois One"/>
              </a:rPr>
              <a:t>Relevant Data: Global Mobility</a:t>
            </a:r>
            <a:endParaRPr sz="2700">
              <a:latin typeface="Francois One"/>
              <a:ea typeface="Francois One"/>
              <a:cs typeface="Francois One"/>
              <a:sym typeface="Francois One"/>
            </a:endParaRPr>
          </a:p>
        </p:txBody>
      </p:sp>
      <p:pic>
        <p:nvPicPr>
          <p:cNvPr id="302" name="Google Shape;302;p52"/>
          <p:cNvPicPr preferRelativeResize="0"/>
          <p:nvPr/>
        </p:nvPicPr>
        <p:blipFill rotWithShape="1">
          <a:blip r:embed="rId3">
            <a:alphaModFix/>
          </a:blip>
          <a:srcRect b="0" l="0" r="0" t="0"/>
          <a:stretch/>
        </p:blipFill>
        <p:spPr>
          <a:xfrm>
            <a:off x="168750" y="250990"/>
            <a:ext cx="836671" cy="468475"/>
          </a:xfrm>
          <a:prstGeom prst="rect">
            <a:avLst/>
          </a:prstGeom>
          <a:noFill/>
          <a:ln>
            <a:noFill/>
          </a:ln>
        </p:spPr>
      </p:pic>
      <p:sp>
        <p:nvSpPr>
          <p:cNvPr id="303" name="Google Shape;303;p52"/>
          <p:cNvSpPr txBox="1"/>
          <p:nvPr/>
        </p:nvSpPr>
        <p:spPr>
          <a:xfrm>
            <a:off x="572588" y="4256575"/>
            <a:ext cx="3984300" cy="4617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pt-PT" sz="2100">
                <a:solidFill>
                  <a:schemeClr val="dk1"/>
                </a:solidFill>
                <a:latin typeface="Lato"/>
                <a:ea typeface="Lato"/>
                <a:cs typeface="Lato"/>
                <a:sym typeface="Lato"/>
              </a:rPr>
              <a:t>total from 2018-2019: 21,538</a:t>
            </a:r>
            <a:endParaRPr sz="1100"/>
          </a:p>
        </p:txBody>
      </p:sp>
      <p:sp>
        <p:nvSpPr>
          <p:cNvPr id="304" name="Google Shape;304;p52"/>
          <p:cNvSpPr txBox="1"/>
          <p:nvPr/>
        </p:nvSpPr>
        <p:spPr>
          <a:xfrm>
            <a:off x="5057347" y="4180386"/>
            <a:ext cx="3684900" cy="4617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pt-PT" sz="2100">
                <a:solidFill>
                  <a:schemeClr val="dk1"/>
                </a:solidFill>
                <a:latin typeface="Lato"/>
                <a:ea typeface="Lato"/>
                <a:cs typeface="Lato"/>
                <a:sym typeface="Lato"/>
              </a:rPr>
              <a:t>total from 2019-2020: 19,885</a:t>
            </a:r>
            <a:endParaRPr sz="1100"/>
          </a:p>
        </p:txBody>
      </p:sp>
      <p:pic>
        <p:nvPicPr>
          <p:cNvPr id="305" name="Google Shape;305;p52" title="Chart"/>
          <p:cNvPicPr preferRelativeResize="0"/>
          <p:nvPr/>
        </p:nvPicPr>
        <p:blipFill>
          <a:blip r:embed="rId4">
            <a:alphaModFix/>
          </a:blip>
          <a:stretch>
            <a:fillRect/>
          </a:stretch>
        </p:blipFill>
        <p:spPr>
          <a:xfrm>
            <a:off x="4635074" y="1440675"/>
            <a:ext cx="4107174" cy="2534375"/>
          </a:xfrm>
          <a:prstGeom prst="rect">
            <a:avLst/>
          </a:prstGeom>
          <a:noFill/>
          <a:ln>
            <a:noFill/>
          </a:ln>
        </p:spPr>
      </p:pic>
      <p:pic>
        <p:nvPicPr>
          <p:cNvPr id="306" name="Google Shape;306;p52" title="Chart"/>
          <p:cNvPicPr preferRelativeResize="0"/>
          <p:nvPr/>
        </p:nvPicPr>
        <p:blipFill>
          <a:blip r:embed="rId5">
            <a:alphaModFix/>
          </a:blip>
          <a:stretch>
            <a:fillRect/>
          </a:stretch>
        </p:blipFill>
        <p:spPr>
          <a:xfrm>
            <a:off x="260925" y="1372576"/>
            <a:ext cx="4201176" cy="2592400"/>
          </a:xfrm>
          <a:prstGeom prst="rect">
            <a:avLst/>
          </a:prstGeom>
          <a:noFill/>
          <a:ln>
            <a:noFill/>
          </a:ln>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53"/>
          <p:cNvSpPr txBox="1"/>
          <p:nvPr>
            <p:ph idx="2" type="body"/>
          </p:nvPr>
        </p:nvSpPr>
        <p:spPr>
          <a:xfrm>
            <a:off x="659913" y="1725900"/>
            <a:ext cx="7886700" cy="2564400"/>
          </a:xfrm>
          <a:prstGeom prst="rect">
            <a:avLst/>
          </a:prstGeom>
          <a:noFill/>
          <a:ln>
            <a:noFill/>
          </a:ln>
        </p:spPr>
        <p:txBody>
          <a:bodyPr anchorCtr="0" anchor="t" bIns="45700" lIns="91425" spcFirstLastPara="1" rIns="91425" wrap="square" tIns="45700">
            <a:noAutofit/>
          </a:bodyPr>
          <a:lstStyle/>
          <a:p>
            <a:pPr indent="0" lvl="0" marL="0" rtl="0" algn="l">
              <a:lnSpc>
                <a:spcPct val="130000"/>
              </a:lnSpc>
              <a:spcBef>
                <a:spcPts val="0"/>
              </a:spcBef>
              <a:spcAft>
                <a:spcPts val="0"/>
              </a:spcAft>
              <a:buClr>
                <a:schemeClr val="dk1"/>
              </a:buClr>
              <a:buSzPts val="1100"/>
              <a:buFont typeface="Arial"/>
              <a:buNone/>
            </a:pPr>
            <a:r>
              <a:rPr lang="pt-PT" sz="2100">
                <a:solidFill>
                  <a:srgbClr val="0D1216"/>
                </a:solidFill>
              </a:rPr>
              <a:t>A lot of improvements will be necessary for </a:t>
            </a:r>
            <a:r>
              <a:rPr lang="pt-PT" sz="2100">
                <a:solidFill>
                  <a:srgbClr val="0D1216"/>
                </a:solidFill>
              </a:rPr>
              <a:t>putting</a:t>
            </a:r>
            <a:r>
              <a:rPr lang="pt-PT" sz="2100">
                <a:solidFill>
                  <a:srgbClr val="0D1216"/>
                </a:solidFill>
              </a:rPr>
              <a:t> the project up to speed: </a:t>
            </a:r>
            <a:endParaRPr sz="2100">
              <a:solidFill>
                <a:srgbClr val="0D1216"/>
              </a:solidFill>
            </a:endParaRPr>
          </a:p>
          <a:p>
            <a:pPr indent="-361950" lvl="0" marL="457200" rtl="0" algn="l">
              <a:lnSpc>
                <a:spcPct val="130000"/>
              </a:lnSpc>
              <a:spcBef>
                <a:spcPts val="0"/>
              </a:spcBef>
              <a:spcAft>
                <a:spcPts val="0"/>
              </a:spcAft>
              <a:buClr>
                <a:srgbClr val="0D1216"/>
              </a:buClr>
              <a:buSzPts val="2100"/>
              <a:buChar char="•"/>
            </a:pPr>
            <a:r>
              <a:rPr b="1" lang="pt-PT" sz="2100">
                <a:solidFill>
                  <a:srgbClr val="0D1216"/>
                </a:solidFill>
              </a:rPr>
              <a:t>Digitalisation</a:t>
            </a:r>
            <a:r>
              <a:rPr lang="pt-PT" sz="2100">
                <a:solidFill>
                  <a:srgbClr val="0D1216"/>
                </a:solidFill>
              </a:rPr>
              <a:t> of the ESNcard; </a:t>
            </a:r>
            <a:endParaRPr sz="2100">
              <a:solidFill>
                <a:srgbClr val="0D1216"/>
              </a:solidFill>
            </a:endParaRPr>
          </a:p>
          <a:p>
            <a:pPr indent="-361950" lvl="0" marL="457200" rtl="0" algn="l">
              <a:lnSpc>
                <a:spcPct val="130000"/>
              </a:lnSpc>
              <a:spcBef>
                <a:spcPts val="0"/>
              </a:spcBef>
              <a:spcAft>
                <a:spcPts val="0"/>
              </a:spcAft>
              <a:buClr>
                <a:srgbClr val="0D1216"/>
              </a:buClr>
              <a:buSzPts val="2100"/>
              <a:buChar char="•"/>
            </a:pPr>
            <a:r>
              <a:rPr b="1" lang="pt-PT" sz="2100">
                <a:solidFill>
                  <a:srgbClr val="0D1216"/>
                </a:solidFill>
              </a:rPr>
              <a:t>Standard</a:t>
            </a:r>
            <a:r>
              <a:rPr lang="pt-PT" sz="2100">
                <a:solidFill>
                  <a:srgbClr val="0D1216"/>
                </a:solidFill>
              </a:rPr>
              <a:t> process inside the ESN network;</a:t>
            </a:r>
            <a:endParaRPr sz="2100">
              <a:solidFill>
                <a:srgbClr val="0D1216"/>
              </a:solidFill>
            </a:endParaRPr>
          </a:p>
          <a:p>
            <a:pPr indent="-361950" lvl="0" marL="457200" rtl="0" algn="l">
              <a:lnSpc>
                <a:spcPct val="130000"/>
              </a:lnSpc>
              <a:spcBef>
                <a:spcPts val="0"/>
              </a:spcBef>
              <a:spcAft>
                <a:spcPts val="0"/>
              </a:spcAft>
              <a:buClr>
                <a:srgbClr val="0D1216"/>
              </a:buClr>
              <a:buSzPts val="2100"/>
              <a:buChar char="•"/>
            </a:pPr>
            <a:r>
              <a:rPr lang="pt-PT" sz="2100">
                <a:solidFill>
                  <a:srgbClr val="0D1216"/>
                </a:solidFill>
              </a:rPr>
              <a:t>Management of </a:t>
            </a:r>
            <a:r>
              <a:rPr b="1" lang="pt-PT" sz="2100">
                <a:solidFill>
                  <a:srgbClr val="0D1216"/>
                </a:solidFill>
              </a:rPr>
              <a:t>internals funds</a:t>
            </a:r>
            <a:r>
              <a:rPr lang="pt-PT" sz="2100">
                <a:solidFill>
                  <a:srgbClr val="0D1216"/>
                </a:solidFill>
              </a:rPr>
              <a:t> to drive the project; </a:t>
            </a:r>
            <a:endParaRPr sz="2100">
              <a:solidFill>
                <a:srgbClr val="0D1216"/>
              </a:solidFill>
            </a:endParaRPr>
          </a:p>
          <a:p>
            <a:pPr indent="-361950" lvl="0" marL="457200" rtl="0" algn="l">
              <a:lnSpc>
                <a:spcPct val="130000"/>
              </a:lnSpc>
              <a:spcBef>
                <a:spcPts val="0"/>
              </a:spcBef>
              <a:spcAft>
                <a:spcPts val="0"/>
              </a:spcAft>
              <a:buClr>
                <a:srgbClr val="0D1216"/>
              </a:buClr>
              <a:buSzPts val="2100"/>
              <a:buChar char="•"/>
            </a:pPr>
            <a:r>
              <a:rPr b="1" lang="pt-PT" sz="2100">
                <a:solidFill>
                  <a:srgbClr val="0D1216"/>
                </a:solidFill>
              </a:rPr>
              <a:t>Capacity building</a:t>
            </a:r>
            <a:r>
              <a:rPr lang="pt-PT" sz="2100">
                <a:solidFill>
                  <a:srgbClr val="0D1216"/>
                </a:solidFill>
              </a:rPr>
              <a:t> of the volunteers; </a:t>
            </a:r>
            <a:endParaRPr sz="2100">
              <a:solidFill>
                <a:srgbClr val="0D1216"/>
              </a:solidFill>
            </a:endParaRPr>
          </a:p>
          <a:p>
            <a:pPr indent="-361950" lvl="0" marL="457200" rtl="0" algn="l">
              <a:lnSpc>
                <a:spcPct val="130000"/>
              </a:lnSpc>
              <a:spcBef>
                <a:spcPts val="0"/>
              </a:spcBef>
              <a:spcAft>
                <a:spcPts val="0"/>
              </a:spcAft>
              <a:buClr>
                <a:srgbClr val="0D1216"/>
              </a:buClr>
              <a:buSzPts val="2100"/>
              <a:buChar char="•"/>
            </a:pPr>
            <a:r>
              <a:rPr lang="pt-PT" sz="2100">
                <a:solidFill>
                  <a:srgbClr val="0D1216"/>
                </a:solidFill>
              </a:rPr>
              <a:t>Increase the </a:t>
            </a:r>
            <a:r>
              <a:rPr b="1" lang="pt-PT" sz="2100">
                <a:solidFill>
                  <a:srgbClr val="0D1216"/>
                </a:solidFill>
              </a:rPr>
              <a:t>research capacity</a:t>
            </a:r>
            <a:r>
              <a:rPr lang="pt-PT" sz="2100">
                <a:solidFill>
                  <a:srgbClr val="0D1216"/>
                </a:solidFill>
              </a:rPr>
              <a:t> of ESN. </a:t>
            </a:r>
            <a:endParaRPr sz="2100">
              <a:solidFill>
                <a:srgbClr val="0D1216"/>
              </a:solidFill>
            </a:endParaRPr>
          </a:p>
          <a:p>
            <a:pPr indent="0" lvl="0" marL="0" rtl="0" algn="l">
              <a:lnSpc>
                <a:spcPct val="115000"/>
              </a:lnSpc>
              <a:spcBef>
                <a:spcPts val="0"/>
              </a:spcBef>
              <a:spcAft>
                <a:spcPts val="0"/>
              </a:spcAft>
              <a:buSzPts val="688"/>
              <a:buNone/>
            </a:pPr>
            <a:r>
              <a:t/>
            </a:r>
            <a:endParaRPr b="1" sz="1700" u="sng"/>
          </a:p>
        </p:txBody>
      </p:sp>
      <p:pic>
        <p:nvPicPr>
          <p:cNvPr id="313" name="Google Shape;313;p53"/>
          <p:cNvPicPr preferRelativeResize="0"/>
          <p:nvPr/>
        </p:nvPicPr>
        <p:blipFill rotWithShape="1">
          <a:blip r:embed="rId3">
            <a:alphaModFix/>
          </a:blip>
          <a:srcRect b="0" l="0" r="0" t="0"/>
          <a:stretch/>
        </p:blipFill>
        <p:spPr>
          <a:xfrm>
            <a:off x="1459172" y="1170434"/>
            <a:ext cx="1610715" cy="313123"/>
          </a:xfrm>
          <a:prstGeom prst="rect">
            <a:avLst/>
          </a:prstGeom>
          <a:noFill/>
          <a:ln>
            <a:noFill/>
          </a:ln>
        </p:spPr>
      </p:pic>
      <p:sp>
        <p:nvSpPr>
          <p:cNvPr id="314" name="Google Shape;314;p53"/>
          <p:cNvSpPr txBox="1"/>
          <p:nvPr>
            <p:ph type="title"/>
          </p:nvPr>
        </p:nvSpPr>
        <p:spPr>
          <a:xfrm>
            <a:off x="597388" y="727400"/>
            <a:ext cx="7886700" cy="653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990"/>
              <a:buNone/>
            </a:pPr>
            <a:r>
              <a:rPr lang="pt-PT" sz="3600">
                <a:solidFill>
                  <a:schemeClr val="dk1"/>
                </a:solidFill>
              </a:rPr>
              <a:t>But nothing is perfect…</a:t>
            </a:r>
            <a:endParaRPr sz="3600">
              <a:solidFill>
                <a:schemeClr val="dk1"/>
              </a:solidFill>
            </a:endParaRPr>
          </a:p>
        </p:txBody>
      </p:sp>
      <p:pic>
        <p:nvPicPr>
          <p:cNvPr id="315" name="Google Shape;315;p53"/>
          <p:cNvPicPr preferRelativeResize="0"/>
          <p:nvPr/>
        </p:nvPicPr>
        <p:blipFill rotWithShape="1">
          <a:blip r:embed="rId4">
            <a:alphaModFix/>
          </a:blip>
          <a:srcRect b="0" l="0" r="0" t="0"/>
          <a:stretch/>
        </p:blipFill>
        <p:spPr>
          <a:xfrm>
            <a:off x="8014870" y="4102048"/>
            <a:ext cx="728177" cy="89428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54"/>
          <p:cNvSpPr txBox="1"/>
          <p:nvPr>
            <p:ph type="title"/>
          </p:nvPr>
        </p:nvSpPr>
        <p:spPr>
          <a:xfrm>
            <a:off x="628650" y="926452"/>
            <a:ext cx="7886700" cy="3267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1400"/>
              <a:buNone/>
            </a:pPr>
            <a:r>
              <a:rPr lang="pt-PT"/>
              <a:t>But how can we cooperate to achieve common goals? </a:t>
            </a:r>
            <a:endParaRPr/>
          </a:p>
          <a:p>
            <a:pPr indent="0" lvl="0" marL="0" rtl="0" algn="ctr">
              <a:lnSpc>
                <a:spcPct val="100000"/>
              </a:lnSpc>
              <a:spcBef>
                <a:spcPts val="0"/>
              </a:spcBef>
              <a:spcAft>
                <a:spcPts val="0"/>
              </a:spcAft>
              <a:buSzPts val="1400"/>
              <a:buNone/>
            </a:pPr>
            <a:r>
              <a:rPr lang="pt-PT"/>
              <a:t>Let’s come back to the </a:t>
            </a:r>
            <a:r>
              <a:rPr lang="pt-PT"/>
              <a:t>beginning…</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55"/>
          <p:cNvSpPr txBox="1"/>
          <p:nvPr/>
        </p:nvSpPr>
        <p:spPr>
          <a:xfrm>
            <a:off x="385575" y="364950"/>
            <a:ext cx="7920300" cy="9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pt-PT" sz="3000">
                <a:solidFill>
                  <a:schemeClr val="dk1"/>
                </a:solidFill>
                <a:latin typeface="Francois One"/>
                <a:ea typeface="Francois One"/>
                <a:cs typeface="Francois One"/>
                <a:sym typeface="Francois One"/>
              </a:rPr>
              <a:t>Activities in the Local Community </a:t>
            </a:r>
            <a:endParaRPr sz="3000">
              <a:solidFill>
                <a:schemeClr val="dk1"/>
              </a:solidFill>
              <a:latin typeface="Francois One"/>
              <a:ea typeface="Francois One"/>
              <a:cs typeface="Francois One"/>
              <a:sym typeface="Francois One"/>
            </a:endParaRPr>
          </a:p>
          <a:p>
            <a:pPr indent="0" lvl="0" marL="0" rtl="0" algn="l">
              <a:spcBef>
                <a:spcPts val="0"/>
              </a:spcBef>
              <a:spcAft>
                <a:spcPts val="0"/>
              </a:spcAft>
              <a:buNone/>
            </a:pPr>
            <a:r>
              <a:rPr lang="pt-PT" sz="3000">
                <a:solidFill>
                  <a:schemeClr val="dk1"/>
                </a:solidFill>
                <a:latin typeface="Francois One"/>
                <a:ea typeface="Francois One"/>
                <a:cs typeface="Francois One"/>
                <a:sym typeface="Francois One"/>
              </a:rPr>
              <a:t>or the Host Institution</a:t>
            </a:r>
            <a:endParaRPr sz="3000">
              <a:solidFill>
                <a:schemeClr val="dk1"/>
              </a:solidFill>
              <a:latin typeface="Francois One"/>
              <a:ea typeface="Francois One"/>
              <a:cs typeface="Francois One"/>
              <a:sym typeface="Francois One"/>
            </a:endParaRPr>
          </a:p>
        </p:txBody>
      </p:sp>
      <p:cxnSp>
        <p:nvCxnSpPr>
          <p:cNvPr id="326" name="Google Shape;326;p55"/>
          <p:cNvCxnSpPr/>
          <p:nvPr/>
        </p:nvCxnSpPr>
        <p:spPr>
          <a:xfrm>
            <a:off x="5546475" y="1562100"/>
            <a:ext cx="25500" cy="2743200"/>
          </a:xfrm>
          <a:prstGeom prst="straightConnector1">
            <a:avLst/>
          </a:prstGeom>
          <a:noFill/>
          <a:ln cap="flat" cmpd="sng" w="28575">
            <a:solidFill>
              <a:srgbClr val="00AEEF"/>
            </a:solidFill>
            <a:prstDash val="solid"/>
            <a:round/>
            <a:headEnd len="med" w="med" type="none"/>
            <a:tailEnd len="med" w="med" type="none"/>
          </a:ln>
        </p:spPr>
      </p:cxnSp>
      <p:sp>
        <p:nvSpPr>
          <p:cNvPr id="327" name="Google Shape;327;p55"/>
          <p:cNvSpPr txBox="1"/>
          <p:nvPr/>
        </p:nvSpPr>
        <p:spPr>
          <a:xfrm>
            <a:off x="489075" y="4083100"/>
            <a:ext cx="4981200" cy="4311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lang="pt-PT" sz="800">
                <a:solidFill>
                  <a:srgbClr val="000000"/>
                </a:solidFill>
                <a:latin typeface="Lato"/>
                <a:ea typeface="Lato"/>
                <a:cs typeface="Lato"/>
                <a:sym typeface="Lato"/>
              </a:rPr>
              <a:t>Figure </a:t>
            </a:r>
            <a:r>
              <a:rPr lang="pt-PT" sz="800">
                <a:latin typeface="Lato"/>
                <a:ea typeface="Lato"/>
                <a:cs typeface="Lato"/>
                <a:sym typeface="Lato"/>
              </a:rPr>
              <a:t>1</a:t>
            </a:r>
            <a:r>
              <a:rPr lang="pt-PT" sz="800">
                <a:solidFill>
                  <a:srgbClr val="000000"/>
                </a:solidFill>
                <a:latin typeface="Lato"/>
                <a:ea typeface="Lato"/>
                <a:cs typeface="Lato"/>
                <a:sym typeface="Lato"/>
              </a:rPr>
              <a:t>:  </a:t>
            </a:r>
            <a:r>
              <a:rPr lang="pt-PT" sz="800">
                <a:latin typeface="Lato"/>
                <a:ea typeface="Lato"/>
                <a:cs typeface="Lato"/>
                <a:sym typeface="Lato"/>
              </a:rPr>
              <a:t>Actions taken by exchange students (N = 14,568) and full-degree students (N = 1,704)  in the local community or host institution (general sample, N = 14,568)</a:t>
            </a:r>
            <a:endParaRPr sz="1200"/>
          </a:p>
        </p:txBody>
      </p:sp>
      <p:sp>
        <p:nvSpPr>
          <p:cNvPr id="328" name="Google Shape;328;p55"/>
          <p:cNvSpPr txBox="1"/>
          <p:nvPr/>
        </p:nvSpPr>
        <p:spPr>
          <a:xfrm>
            <a:off x="5753100" y="1371950"/>
            <a:ext cx="3302100" cy="2800500"/>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Clr>
                <a:srgbClr val="000000"/>
              </a:buClr>
              <a:buSzPts val="1600"/>
              <a:buFont typeface="Lato"/>
              <a:buChar char="●"/>
            </a:pPr>
            <a:r>
              <a:rPr lang="pt-PT" sz="1600">
                <a:latin typeface="Lato"/>
                <a:ea typeface="Lato"/>
                <a:cs typeface="Lato"/>
                <a:sym typeface="Lato"/>
              </a:rPr>
              <a:t>Since 2020, there is a </a:t>
            </a:r>
            <a:r>
              <a:rPr b="1" lang="pt-PT" sz="1600">
                <a:latin typeface="Lato"/>
                <a:ea typeface="Lato"/>
                <a:cs typeface="Lato"/>
                <a:sym typeface="Lato"/>
              </a:rPr>
              <a:t>noticeable decrease</a:t>
            </a:r>
            <a:r>
              <a:rPr lang="pt-PT" sz="1600">
                <a:latin typeface="Lato"/>
                <a:ea typeface="Lato"/>
                <a:cs typeface="Lato"/>
                <a:sym typeface="Lato"/>
              </a:rPr>
              <a:t> in the overall engagement in activities within the local community of the host institution; </a:t>
            </a:r>
            <a:endParaRPr sz="1600">
              <a:latin typeface="Lato"/>
              <a:ea typeface="Lato"/>
              <a:cs typeface="Lato"/>
              <a:sym typeface="Lato"/>
            </a:endParaRPr>
          </a:p>
          <a:p>
            <a:pPr indent="-330200" lvl="0" marL="457200" rtl="0" algn="l">
              <a:lnSpc>
                <a:spcPct val="115000"/>
              </a:lnSpc>
              <a:spcBef>
                <a:spcPts val="0"/>
              </a:spcBef>
              <a:spcAft>
                <a:spcPts val="0"/>
              </a:spcAft>
              <a:buSzPts val="1600"/>
              <a:buFont typeface="Lato"/>
              <a:buChar char="●"/>
            </a:pPr>
            <a:r>
              <a:rPr lang="pt-PT" sz="1600">
                <a:latin typeface="Lato"/>
                <a:ea typeface="Lato"/>
                <a:cs typeface="Lato"/>
                <a:sym typeface="Lato"/>
              </a:rPr>
              <a:t>The </a:t>
            </a:r>
            <a:r>
              <a:rPr b="1" lang="pt-PT" sz="1600">
                <a:latin typeface="Lato"/>
                <a:ea typeface="Lato"/>
                <a:cs typeface="Lato"/>
                <a:sym typeface="Lato"/>
              </a:rPr>
              <a:t>persistent lack of engagement</a:t>
            </a:r>
            <a:r>
              <a:rPr lang="pt-PT" sz="1600">
                <a:latin typeface="Lato"/>
                <a:ea typeface="Lato"/>
                <a:cs typeface="Lato"/>
                <a:sym typeface="Lato"/>
              </a:rPr>
              <a:t> by international students in the local community is concerning.</a:t>
            </a:r>
            <a:r>
              <a:rPr lang="pt-PT" sz="1500">
                <a:latin typeface="Lato"/>
                <a:ea typeface="Lato"/>
                <a:cs typeface="Lato"/>
                <a:sym typeface="Lato"/>
              </a:rPr>
              <a:t> </a:t>
            </a:r>
            <a:endParaRPr sz="1500">
              <a:latin typeface="Lato"/>
              <a:ea typeface="Lato"/>
              <a:cs typeface="Lato"/>
              <a:sym typeface="Lato"/>
            </a:endParaRPr>
          </a:p>
        </p:txBody>
      </p:sp>
      <p:pic>
        <p:nvPicPr>
          <p:cNvPr id="329" name="Google Shape;329;p55"/>
          <p:cNvPicPr preferRelativeResize="0"/>
          <p:nvPr/>
        </p:nvPicPr>
        <p:blipFill>
          <a:blip r:embed="rId3">
            <a:alphaModFix/>
          </a:blip>
          <a:stretch>
            <a:fillRect/>
          </a:stretch>
        </p:blipFill>
        <p:spPr>
          <a:xfrm>
            <a:off x="846800" y="1750075"/>
            <a:ext cx="4390843" cy="2469849"/>
          </a:xfrm>
          <a:prstGeom prst="rect">
            <a:avLst/>
          </a:prstGeom>
          <a:noFill/>
          <a:ln>
            <a:noFill/>
          </a:ln>
        </p:spPr>
      </p:pic>
      <p:pic>
        <p:nvPicPr>
          <p:cNvPr id="330" name="Google Shape;330;p55"/>
          <p:cNvPicPr preferRelativeResize="0"/>
          <p:nvPr/>
        </p:nvPicPr>
        <p:blipFill rotWithShape="1">
          <a:blip r:embed="rId4">
            <a:alphaModFix/>
          </a:blip>
          <a:srcRect b="0" l="0" r="0" t="0"/>
          <a:stretch/>
        </p:blipFill>
        <p:spPr>
          <a:xfrm>
            <a:off x="8256897" y="4514196"/>
            <a:ext cx="638355" cy="503099"/>
          </a:xfrm>
          <a:prstGeom prst="rect">
            <a:avLst/>
          </a:prstGeom>
          <a:noFill/>
          <a:ln>
            <a:noFill/>
          </a:ln>
        </p:spPr>
      </p:pic>
      <p:pic>
        <p:nvPicPr>
          <p:cNvPr id="331" name="Google Shape;331;p55"/>
          <p:cNvPicPr preferRelativeResize="0"/>
          <p:nvPr/>
        </p:nvPicPr>
        <p:blipFill rotWithShape="1">
          <a:blip r:embed="rId5">
            <a:alphaModFix/>
          </a:blip>
          <a:srcRect b="0" l="0" r="0" t="0"/>
          <a:stretch/>
        </p:blipFill>
        <p:spPr>
          <a:xfrm>
            <a:off x="-70373" y="4514202"/>
            <a:ext cx="846800" cy="655999"/>
          </a:xfrm>
          <a:prstGeom prst="rect">
            <a:avLst/>
          </a:prstGeom>
          <a:noFill/>
          <a:ln>
            <a:noFill/>
          </a:ln>
        </p:spPr>
      </p:pic>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pic>
        <p:nvPicPr>
          <p:cNvPr id="179" name="Google Shape;179;p38"/>
          <p:cNvPicPr preferRelativeResize="0"/>
          <p:nvPr/>
        </p:nvPicPr>
        <p:blipFill>
          <a:blip r:embed="rId3">
            <a:alphaModFix/>
          </a:blip>
          <a:stretch>
            <a:fillRect/>
          </a:stretch>
        </p:blipFill>
        <p:spPr>
          <a:xfrm>
            <a:off x="270150" y="0"/>
            <a:ext cx="9143981" cy="5143500"/>
          </a:xfrm>
          <a:prstGeom prst="rect">
            <a:avLst/>
          </a:prstGeom>
          <a:noFill/>
          <a:ln>
            <a:noFill/>
          </a:ln>
        </p:spPr>
      </p:pic>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56"/>
          <p:cNvSpPr txBox="1"/>
          <p:nvPr/>
        </p:nvSpPr>
        <p:spPr>
          <a:xfrm>
            <a:off x="385575" y="364950"/>
            <a:ext cx="7920300" cy="9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pt-PT" sz="3000">
                <a:solidFill>
                  <a:schemeClr val="dk1"/>
                </a:solidFill>
                <a:latin typeface="Francois One"/>
                <a:ea typeface="Francois One"/>
                <a:cs typeface="Francois One"/>
                <a:sym typeface="Francois One"/>
              </a:rPr>
              <a:t>Engagement with civil society </a:t>
            </a:r>
            <a:endParaRPr sz="3000">
              <a:solidFill>
                <a:schemeClr val="dk1"/>
              </a:solidFill>
              <a:latin typeface="Francois One"/>
              <a:ea typeface="Francois One"/>
              <a:cs typeface="Francois One"/>
              <a:sym typeface="Francois One"/>
            </a:endParaRPr>
          </a:p>
          <a:p>
            <a:pPr indent="0" lvl="0" marL="0" rtl="0" algn="l">
              <a:spcBef>
                <a:spcPts val="0"/>
              </a:spcBef>
              <a:spcAft>
                <a:spcPts val="0"/>
              </a:spcAft>
              <a:buNone/>
            </a:pPr>
            <a:r>
              <a:rPr lang="pt-PT" sz="3000">
                <a:solidFill>
                  <a:schemeClr val="dk1"/>
                </a:solidFill>
                <a:latin typeface="Francois One"/>
                <a:ea typeface="Francois One"/>
                <a:cs typeface="Francois One"/>
                <a:sym typeface="Francois One"/>
              </a:rPr>
              <a:t>organisations after mobility</a:t>
            </a:r>
            <a:endParaRPr sz="3000">
              <a:solidFill>
                <a:schemeClr val="dk1"/>
              </a:solidFill>
              <a:latin typeface="Francois One"/>
              <a:ea typeface="Francois One"/>
              <a:cs typeface="Francois One"/>
              <a:sym typeface="Francois One"/>
            </a:endParaRPr>
          </a:p>
          <a:p>
            <a:pPr indent="0" lvl="0" marL="0" rtl="0" algn="l">
              <a:spcBef>
                <a:spcPts val="0"/>
              </a:spcBef>
              <a:spcAft>
                <a:spcPts val="0"/>
              </a:spcAft>
              <a:buNone/>
            </a:pPr>
            <a:r>
              <a:t/>
            </a:r>
            <a:endParaRPr sz="3000">
              <a:solidFill>
                <a:schemeClr val="dk1"/>
              </a:solidFill>
              <a:latin typeface="Francois One"/>
              <a:ea typeface="Francois One"/>
              <a:cs typeface="Francois One"/>
              <a:sym typeface="Francois One"/>
            </a:endParaRPr>
          </a:p>
        </p:txBody>
      </p:sp>
      <p:cxnSp>
        <p:nvCxnSpPr>
          <p:cNvPr id="337" name="Google Shape;337;p56"/>
          <p:cNvCxnSpPr/>
          <p:nvPr/>
        </p:nvCxnSpPr>
        <p:spPr>
          <a:xfrm>
            <a:off x="5546475" y="1562100"/>
            <a:ext cx="25500" cy="2743200"/>
          </a:xfrm>
          <a:prstGeom prst="straightConnector1">
            <a:avLst/>
          </a:prstGeom>
          <a:noFill/>
          <a:ln cap="flat" cmpd="sng" w="28575">
            <a:solidFill>
              <a:srgbClr val="00AEEF"/>
            </a:solidFill>
            <a:prstDash val="solid"/>
            <a:round/>
            <a:headEnd len="med" w="med" type="none"/>
            <a:tailEnd len="med" w="med" type="none"/>
          </a:ln>
        </p:spPr>
      </p:cxnSp>
      <p:sp>
        <p:nvSpPr>
          <p:cNvPr id="338" name="Google Shape;338;p56"/>
          <p:cNvSpPr txBox="1"/>
          <p:nvPr/>
        </p:nvSpPr>
        <p:spPr>
          <a:xfrm>
            <a:off x="489075" y="3926750"/>
            <a:ext cx="4981200" cy="5541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lang="pt-PT" sz="800">
                <a:solidFill>
                  <a:srgbClr val="000000"/>
                </a:solidFill>
                <a:latin typeface="Lato"/>
                <a:ea typeface="Lato"/>
                <a:cs typeface="Lato"/>
                <a:sym typeface="Lato"/>
              </a:rPr>
              <a:t>Figure </a:t>
            </a:r>
            <a:r>
              <a:rPr lang="pt-PT" sz="800">
                <a:latin typeface="Lato"/>
                <a:ea typeface="Lato"/>
                <a:cs typeface="Lato"/>
                <a:sym typeface="Lato"/>
              </a:rPr>
              <a:t>2</a:t>
            </a:r>
            <a:r>
              <a:rPr lang="pt-PT" sz="800">
                <a:solidFill>
                  <a:srgbClr val="000000"/>
                </a:solidFill>
                <a:latin typeface="Lato"/>
                <a:ea typeface="Lato"/>
                <a:cs typeface="Lato"/>
                <a:sym typeface="Lato"/>
              </a:rPr>
              <a:t>:  </a:t>
            </a:r>
            <a:r>
              <a:rPr lang="pt-PT" sz="800">
                <a:latin typeface="Lato"/>
                <a:ea typeface="Lato"/>
                <a:cs typeface="Lato"/>
                <a:sym typeface="Lato"/>
              </a:rPr>
              <a:t>Encouragement from the sending institution to participate civil society organisations after mobility, percentage (general sample, N = 14,489)</a:t>
            </a:r>
            <a:endParaRPr sz="800">
              <a:latin typeface="Lato"/>
              <a:ea typeface="Lato"/>
              <a:cs typeface="Lato"/>
              <a:sym typeface="Lato"/>
            </a:endParaRPr>
          </a:p>
          <a:p>
            <a:pPr indent="0" lvl="0" marL="0" rtl="0" algn="ctr">
              <a:lnSpc>
                <a:spcPct val="100000"/>
              </a:lnSpc>
              <a:spcBef>
                <a:spcPts val="0"/>
              </a:spcBef>
              <a:spcAft>
                <a:spcPts val="0"/>
              </a:spcAft>
              <a:buNone/>
            </a:pPr>
            <a:r>
              <a:t/>
            </a:r>
            <a:endParaRPr sz="800">
              <a:latin typeface="Lato"/>
              <a:ea typeface="Lato"/>
              <a:cs typeface="Lato"/>
              <a:sym typeface="Lato"/>
            </a:endParaRPr>
          </a:p>
        </p:txBody>
      </p:sp>
      <p:sp>
        <p:nvSpPr>
          <p:cNvPr id="339" name="Google Shape;339;p56"/>
          <p:cNvSpPr txBox="1"/>
          <p:nvPr/>
        </p:nvSpPr>
        <p:spPr>
          <a:xfrm>
            <a:off x="5753100" y="1371950"/>
            <a:ext cx="3302100" cy="28005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400"/>
              <a:buFont typeface="Lato"/>
              <a:buChar char="●"/>
            </a:pPr>
            <a:r>
              <a:rPr b="1" lang="pt-PT">
                <a:latin typeface="Lato"/>
                <a:ea typeface="Lato"/>
                <a:cs typeface="Lato"/>
                <a:sym typeface="Lato"/>
              </a:rPr>
              <a:t>36.91%</a:t>
            </a:r>
            <a:r>
              <a:rPr lang="pt-PT">
                <a:latin typeface="Lato"/>
                <a:ea typeface="Lato"/>
                <a:cs typeface="Lato"/>
                <a:sym typeface="Lato"/>
              </a:rPr>
              <a:t> of influenced their decision to become a buddy or mentor; </a:t>
            </a:r>
            <a:endParaRPr>
              <a:latin typeface="Lato"/>
              <a:ea typeface="Lato"/>
              <a:cs typeface="Lato"/>
              <a:sym typeface="Lato"/>
            </a:endParaRPr>
          </a:p>
          <a:p>
            <a:pPr indent="-317500" lvl="0" marL="457200" rtl="0" algn="l">
              <a:lnSpc>
                <a:spcPct val="115000"/>
              </a:lnSpc>
              <a:spcBef>
                <a:spcPts val="0"/>
              </a:spcBef>
              <a:spcAft>
                <a:spcPts val="0"/>
              </a:spcAft>
              <a:buSzPts val="1400"/>
              <a:buFont typeface="Lato"/>
              <a:buChar char="●"/>
            </a:pPr>
            <a:r>
              <a:rPr b="1" lang="pt-PT">
                <a:latin typeface="Lato"/>
                <a:ea typeface="Lato"/>
                <a:cs typeface="Lato"/>
                <a:sym typeface="Lato"/>
              </a:rPr>
              <a:t>29.61%</a:t>
            </a:r>
            <a:r>
              <a:rPr lang="pt-PT">
                <a:latin typeface="Lato"/>
                <a:ea typeface="Lato"/>
                <a:cs typeface="Lato"/>
                <a:sym typeface="Lato"/>
              </a:rPr>
              <a:t> felt encouraged to join an international student organisation</a:t>
            </a:r>
            <a:endParaRPr>
              <a:latin typeface="Lato"/>
              <a:ea typeface="Lato"/>
              <a:cs typeface="Lato"/>
              <a:sym typeface="Lato"/>
            </a:endParaRPr>
          </a:p>
          <a:p>
            <a:pPr indent="-317500" lvl="0" marL="457200" rtl="0" algn="l">
              <a:lnSpc>
                <a:spcPct val="115000"/>
              </a:lnSpc>
              <a:spcBef>
                <a:spcPts val="0"/>
              </a:spcBef>
              <a:spcAft>
                <a:spcPts val="0"/>
              </a:spcAft>
              <a:buSzPts val="1400"/>
              <a:buFont typeface="Lato"/>
              <a:buChar char="●"/>
            </a:pPr>
            <a:r>
              <a:rPr b="1" lang="pt-PT">
                <a:latin typeface="Lato"/>
                <a:ea typeface="Lato"/>
                <a:cs typeface="Lato"/>
                <a:sym typeface="Lato"/>
              </a:rPr>
              <a:t>30.05%</a:t>
            </a:r>
            <a:r>
              <a:rPr lang="pt-PT">
                <a:latin typeface="Lato"/>
                <a:ea typeface="Lato"/>
                <a:cs typeface="Lato"/>
                <a:sym typeface="Lato"/>
              </a:rPr>
              <a:t> were motivated to become a mobility ambassador.</a:t>
            </a:r>
            <a:endParaRPr>
              <a:latin typeface="Lato"/>
              <a:ea typeface="Lato"/>
              <a:cs typeface="Lato"/>
              <a:sym typeface="Lato"/>
            </a:endParaRPr>
          </a:p>
          <a:p>
            <a:pPr indent="-317500" lvl="0" marL="457200" rtl="0" algn="l">
              <a:lnSpc>
                <a:spcPct val="115000"/>
              </a:lnSpc>
              <a:spcBef>
                <a:spcPts val="0"/>
              </a:spcBef>
              <a:spcAft>
                <a:spcPts val="0"/>
              </a:spcAft>
              <a:buSzPts val="1400"/>
              <a:buFont typeface="Lato"/>
              <a:buChar char="●"/>
            </a:pPr>
            <a:r>
              <a:rPr lang="pt-PT">
                <a:latin typeface="Lato"/>
                <a:ea typeface="Lato"/>
                <a:cs typeface="Lato"/>
                <a:sym typeface="Lato"/>
              </a:rPr>
              <a:t>The level of support from Higher Education Institutions remains </a:t>
            </a:r>
            <a:r>
              <a:rPr b="1" lang="pt-PT">
                <a:latin typeface="Lato"/>
                <a:ea typeface="Lato"/>
                <a:cs typeface="Lato"/>
                <a:sym typeface="Lato"/>
              </a:rPr>
              <a:t>relatively low</a:t>
            </a:r>
            <a:r>
              <a:rPr lang="pt-PT">
                <a:latin typeface="Lato"/>
                <a:ea typeface="Lato"/>
                <a:cs typeface="Lato"/>
                <a:sym typeface="Lato"/>
              </a:rPr>
              <a:t>. </a:t>
            </a:r>
            <a:endParaRPr>
              <a:latin typeface="Lato"/>
              <a:ea typeface="Lato"/>
              <a:cs typeface="Lato"/>
              <a:sym typeface="Lato"/>
            </a:endParaRPr>
          </a:p>
          <a:p>
            <a:pPr indent="0" lvl="0" marL="457200" rtl="0" algn="l">
              <a:lnSpc>
                <a:spcPct val="115000"/>
              </a:lnSpc>
              <a:spcBef>
                <a:spcPts val="0"/>
              </a:spcBef>
              <a:spcAft>
                <a:spcPts val="0"/>
              </a:spcAft>
              <a:buNone/>
            </a:pPr>
            <a:r>
              <a:t/>
            </a:r>
            <a:endParaRPr>
              <a:latin typeface="Lato"/>
              <a:ea typeface="Lato"/>
              <a:cs typeface="Lato"/>
              <a:sym typeface="Lato"/>
            </a:endParaRPr>
          </a:p>
        </p:txBody>
      </p:sp>
      <p:pic>
        <p:nvPicPr>
          <p:cNvPr id="340" name="Google Shape;340;p56"/>
          <p:cNvPicPr preferRelativeResize="0"/>
          <p:nvPr/>
        </p:nvPicPr>
        <p:blipFill rotWithShape="1">
          <a:blip r:embed="rId3">
            <a:alphaModFix/>
          </a:blip>
          <a:srcRect b="11402" l="0" r="10265" t="15647"/>
          <a:stretch/>
        </p:blipFill>
        <p:spPr>
          <a:xfrm>
            <a:off x="266258" y="1840700"/>
            <a:ext cx="5099093" cy="2331750"/>
          </a:xfrm>
          <a:prstGeom prst="rect">
            <a:avLst/>
          </a:prstGeom>
          <a:noFill/>
          <a:ln>
            <a:noFill/>
          </a:ln>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pic>
        <p:nvPicPr>
          <p:cNvPr id="345" name="Google Shape;345;p57"/>
          <p:cNvPicPr preferRelativeResize="0"/>
          <p:nvPr/>
        </p:nvPicPr>
        <p:blipFill>
          <a:blip r:embed="rId3">
            <a:alphaModFix/>
          </a:blip>
          <a:stretch>
            <a:fillRect/>
          </a:stretch>
        </p:blipFill>
        <p:spPr>
          <a:xfrm>
            <a:off x="0" y="0"/>
            <a:ext cx="9144000" cy="5143505"/>
          </a:xfrm>
          <a:prstGeom prst="rect">
            <a:avLst/>
          </a:prstGeom>
          <a:noFill/>
          <a:ln>
            <a:noFill/>
          </a:ln>
        </p:spPr>
      </p:pic>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pic>
        <p:nvPicPr>
          <p:cNvPr descr="🌍 The EuroApprentice Network: Shaping the Future of Vocational Education in Europe! 🌍&#10;&#10;Are you passionate about vocational training and want to learn more about the EuroApprentice Network? This amazing initiative connects younge people from across Europe, empowering them to share their experiences, promote Erasmus+ mobility, and inspire others to embark on life-changing opportunities. 🇪🇺✨&#10;&#10;Participating countries include:&#10;🇩🇪 Germany&#10;🇷🇴 Romania&#10;🇨🇿 Czech Republic&#10;🇫🇮 Finland&#10;🇮🇹 Italy&#10;🇧🇪 Belgium&#10;🇵🇹 Portugal&#10;🇦🇹 Austria&#10;🇵🇱 Poland&#10;🇪🇸 Spain&#10;🇸🇰 Slovakia&#10;&#10;Join us and learn how young apprentices are building connections and expanding horizons across Europe! 🙌🚀 #EuroApprentice #ErasmusPlus #VocationalTraining #Mobility #FutureSkills #EuropeanOpportunities" id="350" name="Google Shape;350;p58" title="The EuroApprentice Spirit - Go.Learn.Share.">
            <a:hlinkClick r:id="rId3"/>
          </p:cNvPr>
          <p:cNvPicPr preferRelativeResize="0"/>
          <p:nvPr/>
        </p:nvPicPr>
        <p:blipFill>
          <a:blip r:embed="rId4">
            <a:alphaModFix/>
          </a:blip>
          <a:stretch>
            <a:fillRect/>
          </a:stretch>
        </p:blipFill>
        <p:spPr>
          <a:xfrm>
            <a:off x="0" y="0"/>
            <a:ext cx="9144000" cy="5143500"/>
          </a:xfrm>
          <a:prstGeom prst="rect">
            <a:avLst/>
          </a:prstGeom>
          <a:noFill/>
          <a:ln>
            <a:noFill/>
          </a:ln>
        </p:spPr>
      </p:pic>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50"/>
                                        </p:tgtEl>
                                        <p:attrNameLst>
                                          <p:attrName>style.visibility</p:attrName>
                                        </p:attrNameLst>
                                      </p:cBhvr>
                                      <p:to>
                                        <p:strVal val="visible"/>
                                      </p:to>
                                    </p:set>
                                    <p:animEffect filter="fade" transition="in">
                                      <p:cBhvr>
                                        <p:cTn dur="1000"/>
                                        <p:tgtEl>
                                          <p:spTgt spid="3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59"/>
          <p:cNvSpPr txBox="1"/>
          <p:nvPr/>
        </p:nvSpPr>
        <p:spPr>
          <a:xfrm>
            <a:off x="385575" y="364950"/>
            <a:ext cx="7920300" cy="9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pt-PT" sz="3000">
                <a:solidFill>
                  <a:schemeClr val="dk1"/>
                </a:solidFill>
                <a:latin typeface="Francois One"/>
                <a:ea typeface="Francois One"/>
                <a:cs typeface="Francois One"/>
                <a:sym typeface="Francois One"/>
              </a:rPr>
              <a:t>Before and After Mobility – </a:t>
            </a:r>
            <a:endParaRPr sz="3000">
              <a:solidFill>
                <a:schemeClr val="dk1"/>
              </a:solidFill>
              <a:latin typeface="Francois One"/>
              <a:ea typeface="Francois One"/>
              <a:cs typeface="Francois One"/>
              <a:sym typeface="Francois One"/>
            </a:endParaRPr>
          </a:p>
          <a:p>
            <a:pPr indent="0" lvl="0" marL="0" rtl="0" algn="l">
              <a:spcBef>
                <a:spcPts val="0"/>
              </a:spcBef>
              <a:spcAft>
                <a:spcPts val="0"/>
              </a:spcAft>
              <a:buNone/>
            </a:pPr>
            <a:r>
              <a:rPr lang="pt-PT" sz="3000">
                <a:solidFill>
                  <a:schemeClr val="dk1"/>
                </a:solidFill>
                <a:latin typeface="Francois One"/>
                <a:ea typeface="Francois One"/>
                <a:cs typeface="Francois One"/>
                <a:sym typeface="Francois One"/>
              </a:rPr>
              <a:t>Erasmus+ Students’ Citizenship</a:t>
            </a:r>
            <a:endParaRPr sz="3000">
              <a:solidFill>
                <a:schemeClr val="dk1"/>
              </a:solidFill>
              <a:latin typeface="Francois One"/>
              <a:ea typeface="Francois One"/>
              <a:cs typeface="Francois One"/>
              <a:sym typeface="Francois One"/>
            </a:endParaRPr>
          </a:p>
          <a:p>
            <a:pPr indent="0" lvl="0" marL="0" rtl="0" algn="l">
              <a:spcBef>
                <a:spcPts val="0"/>
              </a:spcBef>
              <a:spcAft>
                <a:spcPts val="0"/>
              </a:spcAft>
              <a:buNone/>
            </a:pPr>
            <a:r>
              <a:t/>
            </a:r>
            <a:endParaRPr sz="3000">
              <a:solidFill>
                <a:schemeClr val="dk1"/>
              </a:solidFill>
              <a:latin typeface="Francois One"/>
              <a:ea typeface="Francois One"/>
              <a:cs typeface="Francois One"/>
              <a:sym typeface="Francois One"/>
            </a:endParaRPr>
          </a:p>
        </p:txBody>
      </p:sp>
      <p:sp>
        <p:nvSpPr>
          <p:cNvPr id="356" name="Google Shape;356;p59"/>
          <p:cNvSpPr txBox="1"/>
          <p:nvPr/>
        </p:nvSpPr>
        <p:spPr>
          <a:xfrm>
            <a:off x="2294775" y="4368800"/>
            <a:ext cx="4981200" cy="4311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lang="pt-PT" sz="800">
                <a:solidFill>
                  <a:srgbClr val="000000"/>
                </a:solidFill>
                <a:latin typeface="Lato"/>
                <a:ea typeface="Lato"/>
                <a:cs typeface="Lato"/>
                <a:sym typeface="Lato"/>
              </a:rPr>
              <a:t>Figure </a:t>
            </a:r>
            <a:r>
              <a:rPr lang="pt-PT" sz="800">
                <a:latin typeface="Lato"/>
                <a:ea typeface="Lato"/>
                <a:cs typeface="Lato"/>
                <a:sym typeface="Lato"/>
              </a:rPr>
              <a:t>3</a:t>
            </a:r>
            <a:r>
              <a:rPr lang="pt-PT" sz="800">
                <a:solidFill>
                  <a:srgbClr val="000000"/>
                </a:solidFill>
                <a:latin typeface="Lato"/>
                <a:ea typeface="Lato"/>
                <a:cs typeface="Lato"/>
                <a:sym typeface="Lato"/>
              </a:rPr>
              <a:t>:  </a:t>
            </a:r>
            <a:r>
              <a:rPr lang="pt-PT" sz="800">
                <a:latin typeface="Lato"/>
                <a:ea typeface="Lato"/>
                <a:cs typeface="Lato"/>
                <a:sym typeface="Lato"/>
              </a:rPr>
              <a:t>Comparison between the feelings towards citizenship before and after going abroad (N = 11038 to N = 11539 and N = 10908 to N = 11285 )</a:t>
            </a:r>
            <a:endParaRPr sz="800">
              <a:latin typeface="Lato"/>
              <a:ea typeface="Lato"/>
              <a:cs typeface="Lato"/>
              <a:sym typeface="Lato"/>
            </a:endParaRPr>
          </a:p>
        </p:txBody>
      </p:sp>
      <p:pic>
        <p:nvPicPr>
          <p:cNvPr id="357" name="Google Shape;357;p59"/>
          <p:cNvPicPr preferRelativeResize="0"/>
          <p:nvPr/>
        </p:nvPicPr>
        <p:blipFill rotWithShape="1">
          <a:blip r:embed="rId3">
            <a:alphaModFix/>
          </a:blip>
          <a:srcRect b="0" l="22027" r="23997" t="14900"/>
          <a:stretch/>
        </p:blipFill>
        <p:spPr>
          <a:xfrm>
            <a:off x="3184450" y="1595450"/>
            <a:ext cx="3290899" cy="2918349"/>
          </a:xfrm>
          <a:prstGeom prst="rect">
            <a:avLst/>
          </a:prstGeom>
          <a:noFill/>
          <a:ln>
            <a:noFill/>
          </a:ln>
        </p:spPr>
      </p:pic>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60"/>
          <p:cNvSpPr txBox="1"/>
          <p:nvPr>
            <p:ph idx="1" type="body"/>
          </p:nvPr>
        </p:nvSpPr>
        <p:spPr>
          <a:xfrm>
            <a:off x="623900" y="3159061"/>
            <a:ext cx="7886700" cy="4542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1000"/>
              </a:spcBef>
              <a:spcAft>
                <a:spcPts val="0"/>
              </a:spcAft>
              <a:buSzPts val="1700"/>
              <a:buNone/>
            </a:pPr>
            <a:r>
              <a:rPr lang="pt-PT"/>
              <a:t>president | ESN AISBL</a:t>
            </a:r>
            <a:endParaRPr/>
          </a:p>
        </p:txBody>
      </p:sp>
      <p:sp>
        <p:nvSpPr>
          <p:cNvPr id="364" name="Google Shape;364;p60"/>
          <p:cNvSpPr txBox="1"/>
          <p:nvPr>
            <p:ph type="title"/>
          </p:nvPr>
        </p:nvSpPr>
        <p:spPr>
          <a:xfrm>
            <a:off x="623900" y="2410351"/>
            <a:ext cx="7886700" cy="7104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pt-PT"/>
              <a:t>president@esn.org</a:t>
            </a:r>
            <a:endParaRPr/>
          </a:p>
        </p:txBody>
      </p:sp>
      <p:sp>
        <p:nvSpPr>
          <p:cNvPr id="365" name="Google Shape;365;p60"/>
          <p:cNvSpPr txBox="1"/>
          <p:nvPr>
            <p:ph idx="2" type="body"/>
          </p:nvPr>
        </p:nvSpPr>
        <p:spPr>
          <a:xfrm>
            <a:off x="623900" y="3713986"/>
            <a:ext cx="7886700" cy="4542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1000"/>
              </a:spcBef>
              <a:spcAft>
                <a:spcPts val="0"/>
              </a:spcAft>
              <a:buSzPts val="1700"/>
              <a:buNone/>
            </a:pPr>
            <a:r>
              <a:rPr lang="pt-PT"/>
              <a:t>esn.org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9"/>
          <p:cNvSpPr txBox="1"/>
          <p:nvPr/>
        </p:nvSpPr>
        <p:spPr>
          <a:xfrm>
            <a:off x="219900" y="368528"/>
            <a:ext cx="6556500" cy="9147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pt-PT" sz="4200">
                <a:solidFill>
                  <a:srgbClr val="000000"/>
                </a:solidFill>
                <a:latin typeface="Francois One"/>
                <a:ea typeface="Francois One"/>
                <a:cs typeface="Francois One"/>
                <a:sym typeface="Francois One"/>
              </a:rPr>
              <a:t>Our </a:t>
            </a:r>
            <a:r>
              <a:rPr lang="pt-PT" sz="4200">
                <a:latin typeface="Francois One"/>
                <a:ea typeface="Francois One"/>
                <a:cs typeface="Francois One"/>
                <a:sym typeface="Francois One"/>
              </a:rPr>
              <a:t>N</a:t>
            </a:r>
            <a:r>
              <a:rPr lang="pt-PT" sz="4200">
                <a:solidFill>
                  <a:srgbClr val="000000"/>
                </a:solidFill>
                <a:latin typeface="Francois One"/>
                <a:ea typeface="Francois One"/>
                <a:cs typeface="Francois One"/>
                <a:sym typeface="Francois One"/>
              </a:rPr>
              <a:t>etwork in </a:t>
            </a:r>
            <a:r>
              <a:rPr lang="pt-PT" sz="4200">
                <a:latin typeface="Francois One"/>
                <a:ea typeface="Francois One"/>
                <a:cs typeface="Francois One"/>
                <a:sym typeface="Francois One"/>
              </a:rPr>
              <a:t>N</a:t>
            </a:r>
            <a:r>
              <a:rPr lang="pt-PT" sz="4200">
                <a:solidFill>
                  <a:srgbClr val="000000"/>
                </a:solidFill>
                <a:latin typeface="Francois One"/>
                <a:ea typeface="Francois One"/>
                <a:cs typeface="Francois One"/>
                <a:sym typeface="Francois One"/>
              </a:rPr>
              <a:t>umbers</a:t>
            </a:r>
            <a:endParaRPr sz="4200">
              <a:solidFill>
                <a:srgbClr val="000000"/>
              </a:solidFill>
              <a:latin typeface="Francois One"/>
              <a:ea typeface="Francois One"/>
              <a:cs typeface="Francois One"/>
              <a:sym typeface="Francois One"/>
            </a:endParaRPr>
          </a:p>
        </p:txBody>
      </p:sp>
      <p:sp>
        <p:nvSpPr>
          <p:cNvPr id="185" name="Google Shape;185;p39"/>
          <p:cNvSpPr/>
          <p:nvPr/>
        </p:nvSpPr>
        <p:spPr>
          <a:xfrm>
            <a:off x="504426" y="1734138"/>
            <a:ext cx="1741500" cy="1675200"/>
          </a:xfrm>
          <a:prstGeom prst="ellipse">
            <a:avLst/>
          </a:prstGeom>
          <a:noFill/>
          <a:ln cap="flat" cmpd="sng" w="76200">
            <a:solidFill>
              <a:srgbClr val="00AE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00AEEF"/>
              </a:solidFill>
            </a:endParaRPr>
          </a:p>
        </p:txBody>
      </p:sp>
      <p:grpSp>
        <p:nvGrpSpPr>
          <p:cNvPr id="186" name="Google Shape;186;p39"/>
          <p:cNvGrpSpPr/>
          <p:nvPr/>
        </p:nvGrpSpPr>
        <p:grpSpPr>
          <a:xfrm>
            <a:off x="504193" y="2012560"/>
            <a:ext cx="1817939" cy="1026468"/>
            <a:chOff x="846072" y="2843399"/>
            <a:chExt cx="2392339" cy="1404389"/>
          </a:xfrm>
        </p:grpSpPr>
        <p:sp>
          <p:nvSpPr>
            <p:cNvPr id="187" name="Google Shape;187;p39"/>
            <p:cNvSpPr txBox="1"/>
            <p:nvPr/>
          </p:nvSpPr>
          <p:spPr>
            <a:xfrm>
              <a:off x="846072" y="2843399"/>
              <a:ext cx="2362500" cy="884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pt-PT" sz="3000">
                  <a:solidFill>
                    <a:srgbClr val="00AEEF"/>
                  </a:solidFill>
                  <a:latin typeface="Francois One"/>
                  <a:ea typeface="Francois One"/>
                  <a:cs typeface="Francois One"/>
                  <a:sym typeface="Francois One"/>
                </a:rPr>
                <a:t>15,000+</a:t>
              </a:r>
              <a:endParaRPr sz="3000">
                <a:solidFill>
                  <a:srgbClr val="00AEEF"/>
                </a:solidFill>
              </a:endParaRPr>
            </a:p>
          </p:txBody>
        </p:sp>
        <p:sp>
          <p:nvSpPr>
            <p:cNvPr id="188" name="Google Shape;188;p39"/>
            <p:cNvSpPr txBox="1"/>
            <p:nvPr/>
          </p:nvSpPr>
          <p:spPr>
            <a:xfrm>
              <a:off x="875911" y="3468688"/>
              <a:ext cx="2362500" cy="779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pt-PT" sz="2500">
                  <a:solidFill>
                    <a:srgbClr val="00AEEF"/>
                  </a:solidFill>
                  <a:latin typeface="Francois One"/>
                  <a:ea typeface="Francois One"/>
                  <a:cs typeface="Francois One"/>
                  <a:sym typeface="Francois One"/>
                </a:rPr>
                <a:t>volunteers</a:t>
              </a:r>
              <a:endParaRPr sz="2500">
                <a:solidFill>
                  <a:srgbClr val="00AEEF"/>
                </a:solidFill>
              </a:endParaRPr>
            </a:p>
          </p:txBody>
        </p:sp>
      </p:grpSp>
      <p:sp>
        <p:nvSpPr>
          <p:cNvPr id="189" name="Google Shape;189;p39"/>
          <p:cNvSpPr/>
          <p:nvPr/>
        </p:nvSpPr>
        <p:spPr>
          <a:xfrm>
            <a:off x="4716023" y="1734138"/>
            <a:ext cx="1741500" cy="1675200"/>
          </a:xfrm>
          <a:prstGeom prst="ellipse">
            <a:avLst/>
          </a:prstGeom>
          <a:noFill/>
          <a:ln cap="flat" cmpd="sng" w="76200">
            <a:solidFill>
              <a:srgbClr val="00AE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00AEEF"/>
              </a:solidFill>
            </a:endParaRPr>
          </a:p>
        </p:txBody>
      </p:sp>
      <p:grpSp>
        <p:nvGrpSpPr>
          <p:cNvPr id="190" name="Google Shape;190;p39"/>
          <p:cNvGrpSpPr/>
          <p:nvPr/>
        </p:nvGrpSpPr>
        <p:grpSpPr>
          <a:xfrm>
            <a:off x="4694886" y="1962328"/>
            <a:ext cx="1824206" cy="1076702"/>
            <a:chOff x="890239" y="2918245"/>
            <a:chExt cx="2400586" cy="1473118"/>
          </a:xfrm>
        </p:grpSpPr>
        <p:sp>
          <p:nvSpPr>
            <p:cNvPr id="191" name="Google Shape;191;p39"/>
            <p:cNvSpPr txBox="1"/>
            <p:nvPr/>
          </p:nvSpPr>
          <p:spPr>
            <a:xfrm>
              <a:off x="928325" y="2918245"/>
              <a:ext cx="2362500" cy="884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pt-PT" sz="3000">
                  <a:solidFill>
                    <a:srgbClr val="00AEEF"/>
                  </a:solidFill>
                  <a:latin typeface="Francois One"/>
                  <a:ea typeface="Francois One"/>
                  <a:cs typeface="Francois One"/>
                  <a:sym typeface="Francois One"/>
                </a:rPr>
                <a:t>45+</a:t>
              </a:r>
              <a:endParaRPr sz="3000">
                <a:solidFill>
                  <a:srgbClr val="00AEEF"/>
                </a:solidFill>
              </a:endParaRPr>
            </a:p>
          </p:txBody>
        </p:sp>
        <p:sp>
          <p:nvSpPr>
            <p:cNvPr id="192" name="Google Shape;192;p39"/>
            <p:cNvSpPr txBox="1"/>
            <p:nvPr/>
          </p:nvSpPr>
          <p:spPr>
            <a:xfrm>
              <a:off x="890239" y="3506963"/>
              <a:ext cx="2362500" cy="884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pt-PT" sz="3000">
                  <a:solidFill>
                    <a:srgbClr val="00AEEF"/>
                  </a:solidFill>
                  <a:latin typeface="Francois One"/>
                  <a:ea typeface="Francois One"/>
                  <a:cs typeface="Francois One"/>
                  <a:sym typeface="Francois One"/>
                </a:rPr>
                <a:t>C</a:t>
              </a:r>
              <a:r>
                <a:rPr lang="pt-PT" sz="3000">
                  <a:solidFill>
                    <a:srgbClr val="00AEEF"/>
                  </a:solidFill>
                  <a:latin typeface="Francois One"/>
                  <a:ea typeface="Francois One"/>
                  <a:cs typeface="Francois One"/>
                  <a:sym typeface="Francois One"/>
                </a:rPr>
                <a:t>ountries</a:t>
              </a:r>
              <a:endParaRPr sz="3000">
                <a:solidFill>
                  <a:srgbClr val="00AEEF"/>
                </a:solidFill>
              </a:endParaRPr>
            </a:p>
          </p:txBody>
        </p:sp>
      </p:grpSp>
      <p:sp>
        <p:nvSpPr>
          <p:cNvPr id="193" name="Google Shape;193;p39"/>
          <p:cNvSpPr/>
          <p:nvPr/>
        </p:nvSpPr>
        <p:spPr>
          <a:xfrm>
            <a:off x="6821821" y="1734138"/>
            <a:ext cx="1741500" cy="1675200"/>
          </a:xfrm>
          <a:prstGeom prst="ellipse">
            <a:avLst/>
          </a:prstGeom>
          <a:noFill/>
          <a:ln cap="flat" cmpd="sng" w="76200">
            <a:solidFill>
              <a:srgbClr val="00AE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00AEEF"/>
              </a:solidFill>
            </a:endParaRPr>
          </a:p>
        </p:txBody>
      </p:sp>
      <p:grpSp>
        <p:nvGrpSpPr>
          <p:cNvPr id="194" name="Google Shape;194;p39"/>
          <p:cNvGrpSpPr/>
          <p:nvPr/>
        </p:nvGrpSpPr>
        <p:grpSpPr>
          <a:xfrm>
            <a:off x="6833311" y="2012551"/>
            <a:ext cx="1806484" cy="1026468"/>
            <a:chOff x="937693" y="2919591"/>
            <a:chExt cx="2377266" cy="1404389"/>
          </a:xfrm>
        </p:grpSpPr>
        <p:sp>
          <p:nvSpPr>
            <p:cNvPr id="195" name="Google Shape;195;p39"/>
            <p:cNvSpPr txBox="1"/>
            <p:nvPr/>
          </p:nvSpPr>
          <p:spPr>
            <a:xfrm>
              <a:off x="937693" y="2919591"/>
              <a:ext cx="2362500" cy="884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pt-PT" sz="3000">
                  <a:solidFill>
                    <a:srgbClr val="00AEEF"/>
                  </a:solidFill>
                  <a:latin typeface="Francois One"/>
                  <a:ea typeface="Francois One"/>
                  <a:cs typeface="Francois One"/>
                  <a:sym typeface="Francois One"/>
                </a:rPr>
                <a:t>350,00</a:t>
              </a:r>
              <a:endParaRPr sz="3000">
                <a:solidFill>
                  <a:srgbClr val="00AEEF"/>
                </a:solidFill>
              </a:endParaRPr>
            </a:p>
          </p:txBody>
        </p:sp>
        <p:sp>
          <p:nvSpPr>
            <p:cNvPr id="196" name="Google Shape;196;p39"/>
            <p:cNvSpPr txBox="1"/>
            <p:nvPr/>
          </p:nvSpPr>
          <p:spPr>
            <a:xfrm>
              <a:off x="952459" y="3544880"/>
              <a:ext cx="2362500" cy="779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pt-PT" sz="2500">
                  <a:solidFill>
                    <a:srgbClr val="00AEEF"/>
                  </a:solidFill>
                  <a:latin typeface="Francois One"/>
                  <a:ea typeface="Francois One"/>
                  <a:cs typeface="Francois One"/>
                  <a:sym typeface="Francois One"/>
                </a:rPr>
                <a:t>Students</a:t>
              </a:r>
              <a:endParaRPr sz="2500">
                <a:solidFill>
                  <a:srgbClr val="00AEEF"/>
                </a:solidFill>
              </a:endParaRPr>
            </a:p>
          </p:txBody>
        </p:sp>
      </p:grpSp>
      <p:sp>
        <p:nvSpPr>
          <p:cNvPr id="197" name="Google Shape;197;p39"/>
          <p:cNvSpPr/>
          <p:nvPr/>
        </p:nvSpPr>
        <p:spPr>
          <a:xfrm>
            <a:off x="2610224" y="1734138"/>
            <a:ext cx="1741500" cy="1675200"/>
          </a:xfrm>
          <a:prstGeom prst="ellipse">
            <a:avLst/>
          </a:prstGeom>
          <a:noFill/>
          <a:ln cap="flat" cmpd="sng" w="76200">
            <a:solidFill>
              <a:srgbClr val="00AE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00AEEF"/>
              </a:solidFill>
            </a:endParaRPr>
          </a:p>
        </p:txBody>
      </p:sp>
      <p:grpSp>
        <p:nvGrpSpPr>
          <p:cNvPr id="198" name="Google Shape;198;p39"/>
          <p:cNvGrpSpPr/>
          <p:nvPr/>
        </p:nvGrpSpPr>
        <p:grpSpPr>
          <a:xfrm>
            <a:off x="2621441" y="2036148"/>
            <a:ext cx="1795264" cy="1071207"/>
            <a:chOff x="852125" y="2994445"/>
            <a:chExt cx="2362500" cy="1465600"/>
          </a:xfrm>
        </p:grpSpPr>
        <p:sp>
          <p:nvSpPr>
            <p:cNvPr id="199" name="Google Shape;199;p39"/>
            <p:cNvSpPr txBox="1"/>
            <p:nvPr/>
          </p:nvSpPr>
          <p:spPr>
            <a:xfrm>
              <a:off x="852125" y="2994445"/>
              <a:ext cx="2362500" cy="884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pt-PT" sz="3000">
                  <a:solidFill>
                    <a:srgbClr val="00AEEF"/>
                  </a:solidFill>
                  <a:latin typeface="Francois One"/>
                  <a:ea typeface="Francois One"/>
                  <a:cs typeface="Francois One"/>
                  <a:sym typeface="Francois One"/>
                </a:rPr>
                <a:t>1000+</a:t>
              </a:r>
              <a:endParaRPr sz="3000">
                <a:solidFill>
                  <a:srgbClr val="00AEEF"/>
                </a:solidFill>
              </a:endParaRPr>
            </a:p>
          </p:txBody>
        </p:sp>
        <p:sp>
          <p:nvSpPr>
            <p:cNvPr id="200" name="Google Shape;200;p39"/>
            <p:cNvSpPr txBox="1"/>
            <p:nvPr/>
          </p:nvSpPr>
          <p:spPr>
            <a:xfrm>
              <a:off x="852125" y="3575645"/>
              <a:ext cx="2362500" cy="884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pt-PT" sz="3000">
                  <a:solidFill>
                    <a:srgbClr val="00AEEF"/>
                  </a:solidFill>
                  <a:latin typeface="Francois One"/>
                  <a:ea typeface="Francois One"/>
                  <a:cs typeface="Francois One"/>
                  <a:sym typeface="Francois One"/>
                </a:rPr>
                <a:t>HEIs</a:t>
              </a:r>
              <a:endParaRPr sz="3000">
                <a:solidFill>
                  <a:srgbClr val="00AEEF"/>
                </a:solidFill>
              </a:endParaRPr>
            </a:p>
          </p:txBody>
        </p:sp>
      </p:grpSp>
      <p:sp>
        <p:nvSpPr>
          <p:cNvPr id="201" name="Google Shape;201;p39"/>
          <p:cNvSpPr txBox="1"/>
          <p:nvPr/>
        </p:nvSpPr>
        <p:spPr>
          <a:xfrm>
            <a:off x="2750873" y="3976625"/>
            <a:ext cx="3921000" cy="5271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None/>
            </a:pPr>
            <a:r>
              <a:rPr lang="pt-PT" sz="3200">
                <a:solidFill>
                  <a:srgbClr val="00AEEF"/>
                </a:solidFill>
                <a:latin typeface="Francois One"/>
                <a:ea typeface="Francois One"/>
                <a:cs typeface="Francois One"/>
                <a:sym typeface="Francois One"/>
              </a:rPr>
              <a:t>UNITED IN DIVERSITY!</a:t>
            </a:r>
            <a:endParaRPr sz="3200">
              <a:solidFill>
                <a:srgbClr val="00AEEF"/>
              </a:solidFill>
              <a:latin typeface="Francois One"/>
              <a:ea typeface="Francois One"/>
              <a:cs typeface="Francois One"/>
              <a:sym typeface="Francois One"/>
            </a:endParaRPr>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40"/>
          <p:cNvSpPr txBox="1"/>
          <p:nvPr>
            <p:ph type="title"/>
          </p:nvPr>
        </p:nvSpPr>
        <p:spPr>
          <a:xfrm>
            <a:off x="812850" y="1626525"/>
            <a:ext cx="7518300" cy="1562100"/>
          </a:xfrm>
          <a:prstGeom prst="rect">
            <a:avLst/>
          </a:prstGeom>
          <a:noFill/>
          <a:ln>
            <a:noFill/>
          </a:ln>
        </p:spPr>
        <p:txBody>
          <a:bodyPr anchorCtr="0" anchor="ctr" bIns="45700" lIns="91425" spcFirstLastPara="1" rIns="91425" wrap="square" tIns="45700">
            <a:noAutofit/>
          </a:bodyPr>
          <a:lstStyle/>
          <a:p>
            <a:pPr indent="0" lvl="0" marL="0" rtl="0" algn="ctr">
              <a:lnSpc>
                <a:spcPct val="115000"/>
              </a:lnSpc>
              <a:spcBef>
                <a:spcPts val="0"/>
              </a:spcBef>
              <a:spcAft>
                <a:spcPts val="0"/>
              </a:spcAft>
              <a:buSzPts val="1400"/>
              <a:buNone/>
            </a:pPr>
            <a:r>
              <a:rPr i="1" lang="pt-PT" sz="2500">
                <a:solidFill>
                  <a:srgbClr val="000000"/>
                </a:solidFill>
                <a:latin typeface="Lato"/>
                <a:ea typeface="Lato"/>
                <a:cs typeface="Lato"/>
                <a:sym typeface="Lato"/>
              </a:rPr>
              <a:t>The Programme should mobilise the potential of former participants in the Erasmus+ Programme and support related activities, in particular of Erasmus+ alumni networks, ambassadors and EuroPeers, by encouraging them to promote the Programme with a view to increasing participation.</a:t>
            </a:r>
            <a:endParaRPr i="1" sz="2500">
              <a:solidFill>
                <a:srgbClr val="000000"/>
              </a:solidFill>
              <a:latin typeface="Lato"/>
              <a:ea typeface="Lato"/>
              <a:cs typeface="Lato"/>
              <a:sym typeface="Lato"/>
            </a:endParaRPr>
          </a:p>
        </p:txBody>
      </p:sp>
      <p:sp>
        <p:nvSpPr>
          <p:cNvPr id="207" name="Google Shape;207;p40"/>
          <p:cNvSpPr txBox="1"/>
          <p:nvPr/>
        </p:nvSpPr>
        <p:spPr>
          <a:xfrm>
            <a:off x="779625" y="3908450"/>
            <a:ext cx="7959000" cy="415500"/>
          </a:xfrm>
          <a:prstGeom prst="rect">
            <a:avLst/>
          </a:prstGeom>
          <a:noFill/>
          <a:ln>
            <a:noFill/>
          </a:ln>
        </p:spPr>
        <p:txBody>
          <a:bodyPr anchorCtr="0" anchor="t" bIns="91425" lIns="91425" spcFirstLastPara="1" rIns="91425" wrap="square" tIns="91425">
            <a:spAutoFit/>
          </a:bodyPr>
          <a:lstStyle/>
          <a:p>
            <a:pPr indent="0" lvl="0" marL="0" rtl="0" algn="ctr">
              <a:lnSpc>
                <a:spcPct val="150000"/>
              </a:lnSpc>
              <a:spcBef>
                <a:spcPts val="0"/>
              </a:spcBef>
              <a:spcAft>
                <a:spcPts val="800"/>
              </a:spcAft>
              <a:buNone/>
            </a:pPr>
            <a:r>
              <a:rPr b="1" lang="pt-PT" sz="1500">
                <a:solidFill>
                  <a:schemeClr val="dk1"/>
                </a:solidFill>
                <a:latin typeface="Francois One"/>
                <a:ea typeface="Francois One"/>
                <a:cs typeface="Francois One"/>
                <a:sym typeface="Francois One"/>
              </a:rPr>
              <a:t>Reference to Erasmus Alumni in the Regulation establishing the Erasmus Programme 2021-2027</a:t>
            </a:r>
            <a:endParaRPr b="1" sz="1800">
              <a:latin typeface="Francois One"/>
              <a:ea typeface="Francois One"/>
              <a:cs typeface="Francois One"/>
              <a:sym typeface="Francois One"/>
            </a:endParaRPr>
          </a:p>
        </p:txBody>
      </p:sp>
      <p:pic>
        <p:nvPicPr>
          <p:cNvPr id="208" name="Google Shape;208;p40"/>
          <p:cNvPicPr preferRelativeResize="0"/>
          <p:nvPr/>
        </p:nvPicPr>
        <p:blipFill rotWithShape="1">
          <a:blip r:embed="rId3">
            <a:alphaModFix/>
          </a:blip>
          <a:srcRect b="0" l="0" r="0" t="0"/>
          <a:stretch/>
        </p:blipFill>
        <p:spPr>
          <a:xfrm>
            <a:off x="7665300" y="4532950"/>
            <a:ext cx="1073326" cy="452425"/>
          </a:xfrm>
          <a:prstGeom prst="rect">
            <a:avLst/>
          </a:prstGeom>
          <a:noFill/>
          <a:ln>
            <a:noFill/>
          </a:ln>
        </p:spPr>
      </p:pic>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41"/>
          <p:cNvSpPr txBox="1"/>
          <p:nvPr>
            <p:ph type="title"/>
          </p:nvPr>
        </p:nvSpPr>
        <p:spPr>
          <a:xfrm>
            <a:off x="699000" y="938252"/>
            <a:ext cx="7886700" cy="3267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1400"/>
              <a:buNone/>
            </a:pPr>
            <a:r>
              <a:rPr lang="pt-PT" sz="4900"/>
              <a:t>Do you think we are </a:t>
            </a:r>
            <a:endParaRPr sz="4900"/>
          </a:p>
          <a:p>
            <a:pPr indent="0" lvl="0" marL="0" rtl="0" algn="ctr">
              <a:lnSpc>
                <a:spcPct val="100000"/>
              </a:lnSpc>
              <a:spcBef>
                <a:spcPts val="0"/>
              </a:spcBef>
              <a:spcAft>
                <a:spcPts val="0"/>
              </a:spcAft>
              <a:buSzPts val="1400"/>
              <a:buNone/>
            </a:pPr>
            <a:r>
              <a:rPr lang="pt-PT" sz="4900"/>
              <a:t>achieving this goal?</a:t>
            </a:r>
            <a:endParaRPr sz="4900"/>
          </a:p>
        </p:txBody>
      </p:sp>
      <p:pic>
        <p:nvPicPr>
          <p:cNvPr id="214" name="Google Shape;214;p41"/>
          <p:cNvPicPr preferRelativeResize="0"/>
          <p:nvPr/>
        </p:nvPicPr>
        <p:blipFill rotWithShape="1">
          <a:blip r:embed="rId3">
            <a:alphaModFix/>
          </a:blip>
          <a:srcRect b="0" l="0" r="0" t="0"/>
          <a:stretch/>
        </p:blipFill>
        <p:spPr>
          <a:xfrm>
            <a:off x="4816974" y="3200760"/>
            <a:ext cx="1897679" cy="368925"/>
          </a:xfrm>
          <a:prstGeom prst="rect">
            <a:avLst/>
          </a:prstGeom>
          <a:noFill/>
          <a:ln>
            <a:noFill/>
          </a:ln>
        </p:spPr>
      </p:pic>
      <p:sp>
        <p:nvSpPr>
          <p:cNvPr id="215" name="Google Shape;215;p41"/>
          <p:cNvSpPr txBox="1"/>
          <p:nvPr>
            <p:ph type="title"/>
          </p:nvPr>
        </p:nvSpPr>
        <p:spPr>
          <a:xfrm>
            <a:off x="3583100" y="4052725"/>
            <a:ext cx="6097200" cy="7953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1400"/>
              <a:buNone/>
            </a:pPr>
            <a:r>
              <a:rPr lang="pt-PT" sz="3000"/>
              <a:t>Let’s find out </a:t>
            </a:r>
            <a:r>
              <a:rPr lang="pt-PT" sz="3000"/>
              <a:t>through</a:t>
            </a:r>
            <a:r>
              <a:rPr lang="pt-PT" sz="3000"/>
              <a:t> a story!</a:t>
            </a:r>
            <a:endParaRPr sz="3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pic>
        <p:nvPicPr>
          <p:cNvPr id="220" name="Google Shape;220;p42"/>
          <p:cNvPicPr preferRelativeResize="0"/>
          <p:nvPr/>
        </p:nvPicPr>
        <p:blipFill>
          <a:blip r:embed="rId3">
            <a:alphaModFix/>
          </a:blip>
          <a:stretch>
            <a:fillRect/>
          </a:stretch>
        </p:blipFill>
        <p:spPr>
          <a:xfrm>
            <a:off x="1789650" y="200100"/>
            <a:ext cx="5564701" cy="3708349"/>
          </a:xfrm>
          <a:prstGeom prst="rect">
            <a:avLst/>
          </a:prstGeom>
          <a:noFill/>
          <a:ln>
            <a:noFill/>
          </a:ln>
        </p:spPr>
      </p:pic>
      <p:sp>
        <p:nvSpPr>
          <p:cNvPr id="221" name="Google Shape;221;p42"/>
          <p:cNvSpPr txBox="1"/>
          <p:nvPr/>
        </p:nvSpPr>
        <p:spPr>
          <a:xfrm>
            <a:off x="631100" y="3986625"/>
            <a:ext cx="7959000" cy="7800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b="1" lang="pt-PT" sz="1600">
                <a:solidFill>
                  <a:schemeClr val="dk1"/>
                </a:solidFill>
                <a:latin typeface="Francois One"/>
                <a:ea typeface="Francois One"/>
                <a:cs typeface="Francois One"/>
                <a:sym typeface="Francois One"/>
              </a:rPr>
              <a:t>In November 2023, ESN had a meeting with Vice-President, </a:t>
            </a:r>
            <a:endParaRPr b="1" sz="1600">
              <a:solidFill>
                <a:schemeClr val="dk1"/>
              </a:solidFill>
              <a:latin typeface="Francois One"/>
              <a:ea typeface="Francois One"/>
              <a:cs typeface="Francois One"/>
              <a:sym typeface="Francois One"/>
            </a:endParaRPr>
          </a:p>
          <a:p>
            <a:pPr indent="0" lvl="0" marL="0" rtl="0" algn="ctr">
              <a:lnSpc>
                <a:spcPct val="100000"/>
              </a:lnSpc>
              <a:spcBef>
                <a:spcPts val="800"/>
              </a:spcBef>
              <a:spcAft>
                <a:spcPts val="800"/>
              </a:spcAft>
              <a:buNone/>
            </a:pPr>
            <a:r>
              <a:rPr b="1" lang="pt-PT" sz="1600">
                <a:solidFill>
                  <a:schemeClr val="dk1"/>
                </a:solidFill>
                <a:latin typeface="Francois One"/>
                <a:ea typeface="Francois One"/>
                <a:cs typeface="Francois One"/>
                <a:sym typeface="Francois One"/>
              </a:rPr>
              <a:t>Margaritis Schinas, and something interesting happened</a:t>
            </a:r>
            <a:endParaRPr b="1" sz="1600">
              <a:solidFill>
                <a:schemeClr val="dk1"/>
              </a:solidFill>
              <a:latin typeface="Francois One"/>
              <a:ea typeface="Francois One"/>
              <a:cs typeface="Francois One"/>
              <a:sym typeface="Francois One"/>
            </a:endParaRP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pic>
        <p:nvPicPr>
          <p:cNvPr id="226" name="Google Shape;226;p43"/>
          <p:cNvPicPr preferRelativeResize="0"/>
          <p:nvPr/>
        </p:nvPicPr>
        <p:blipFill rotWithShape="1">
          <a:blip r:embed="rId3">
            <a:alphaModFix/>
          </a:blip>
          <a:srcRect b="0" l="0" r="0" t="0"/>
          <a:stretch/>
        </p:blipFill>
        <p:spPr>
          <a:xfrm>
            <a:off x="4750839" y="338131"/>
            <a:ext cx="1570338" cy="554476"/>
          </a:xfrm>
          <a:prstGeom prst="rect">
            <a:avLst/>
          </a:prstGeom>
          <a:noFill/>
          <a:ln>
            <a:noFill/>
          </a:ln>
        </p:spPr>
      </p:pic>
      <p:sp>
        <p:nvSpPr>
          <p:cNvPr id="227" name="Google Shape;227;p43"/>
          <p:cNvSpPr txBox="1"/>
          <p:nvPr/>
        </p:nvSpPr>
        <p:spPr>
          <a:xfrm>
            <a:off x="133925" y="158015"/>
            <a:ext cx="6556500" cy="9147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pt-PT" sz="4000">
                <a:latin typeface="Francois One"/>
                <a:ea typeface="Francois One"/>
                <a:cs typeface="Francois One"/>
                <a:sym typeface="Francois One"/>
              </a:rPr>
              <a:t>Data driven approach</a:t>
            </a:r>
            <a:endParaRPr sz="4000">
              <a:latin typeface="Francois One"/>
              <a:ea typeface="Francois One"/>
              <a:cs typeface="Francois One"/>
              <a:sym typeface="Francois One"/>
            </a:endParaRPr>
          </a:p>
          <a:p>
            <a:pPr indent="0" lvl="0" marL="0" rtl="0" algn="l">
              <a:spcBef>
                <a:spcPts val="0"/>
              </a:spcBef>
              <a:spcAft>
                <a:spcPts val="0"/>
              </a:spcAft>
              <a:buNone/>
            </a:pPr>
            <a:r>
              <a:rPr lang="pt-PT" sz="2700">
                <a:latin typeface="Francois One"/>
                <a:ea typeface="Francois One"/>
                <a:cs typeface="Francois One"/>
                <a:sym typeface="Francois One"/>
              </a:rPr>
              <a:t>Let’s translate the actions of students into reality</a:t>
            </a:r>
            <a:endParaRPr sz="2700">
              <a:latin typeface="Francois One"/>
              <a:ea typeface="Francois One"/>
              <a:cs typeface="Francois One"/>
              <a:sym typeface="Francois One"/>
            </a:endParaRPr>
          </a:p>
        </p:txBody>
      </p:sp>
      <p:pic>
        <p:nvPicPr>
          <p:cNvPr id="228" name="Google Shape;228;p43"/>
          <p:cNvPicPr preferRelativeResize="0"/>
          <p:nvPr/>
        </p:nvPicPr>
        <p:blipFill>
          <a:blip r:embed="rId4">
            <a:alphaModFix/>
          </a:blip>
          <a:stretch>
            <a:fillRect/>
          </a:stretch>
        </p:blipFill>
        <p:spPr>
          <a:xfrm>
            <a:off x="1512525" y="2222825"/>
            <a:ext cx="1850400" cy="2567149"/>
          </a:xfrm>
          <a:prstGeom prst="rect">
            <a:avLst/>
          </a:prstGeom>
          <a:noFill/>
          <a:ln>
            <a:noFill/>
          </a:ln>
        </p:spPr>
      </p:pic>
      <p:sp>
        <p:nvSpPr>
          <p:cNvPr id="229" name="Google Shape;229;p43"/>
          <p:cNvSpPr/>
          <p:nvPr/>
        </p:nvSpPr>
        <p:spPr>
          <a:xfrm>
            <a:off x="3645650" y="3389075"/>
            <a:ext cx="1031700" cy="359700"/>
          </a:xfrm>
          <a:prstGeom prst="rightArrow">
            <a:avLst>
              <a:gd fmla="val 50000" name="adj1"/>
              <a:gd fmla="val 50000" name="adj2"/>
            </a:avLst>
          </a:prstGeom>
          <a:solidFill>
            <a:schemeClr val="lt2"/>
          </a:solidFill>
          <a:ln cap="flat" cmpd="sng" w="28575">
            <a:solidFill>
              <a:srgbClr val="76BF3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230" name="Google Shape;230;p43"/>
          <p:cNvPicPr preferRelativeResize="0"/>
          <p:nvPr/>
        </p:nvPicPr>
        <p:blipFill>
          <a:blip r:embed="rId5">
            <a:alphaModFix/>
          </a:blip>
          <a:stretch>
            <a:fillRect/>
          </a:stretch>
        </p:blipFill>
        <p:spPr>
          <a:xfrm>
            <a:off x="4960075" y="2038875"/>
            <a:ext cx="1927001" cy="2751101"/>
          </a:xfrm>
          <a:prstGeom prst="rect">
            <a:avLst/>
          </a:prstGeom>
          <a:noFill/>
          <a:ln>
            <a:noFill/>
          </a:ln>
        </p:spPr>
      </p:pic>
      <p:sp>
        <p:nvSpPr>
          <p:cNvPr id="231" name="Google Shape;231;p43"/>
          <p:cNvSpPr txBox="1"/>
          <p:nvPr/>
        </p:nvSpPr>
        <p:spPr>
          <a:xfrm>
            <a:off x="893250" y="1659600"/>
            <a:ext cx="3167100" cy="20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pt-PT"/>
              <a:t>Local Level:</a:t>
            </a:r>
            <a:r>
              <a:rPr lang="pt-PT"/>
              <a:t> </a:t>
            </a:r>
            <a:endParaRPr/>
          </a:p>
          <a:p>
            <a:pPr indent="0" lvl="0" marL="0" rtl="0" algn="ctr">
              <a:spcBef>
                <a:spcPts val="0"/>
              </a:spcBef>
              <a:spcAft>
                <a:spcPts val="0"/>
              </a:spcAft>
              <a:buNone/>
            </a:pPr>
            <a:r>
              <a:rPr lang="pt-PT"/>
              <a:t>Integration on the ground</a:t>
            </a:r>
            <a:endParaRPr/>
          </a:p>
        </p:txBody>
      </p:sp>
      <p:sp>
        <p:nvSpPr>
          <p:cNvPr id="232" name="Google Shape;232;p43"/>
          <p:cNvSpPr txBox="1"/>
          <p:nvPr/>
        </p:nvSpPr>
        <p:spPr>
          <a:xfrm>
            <a:off x="4340025" y="1454250"/>
            <a:ext cx="3167100" cy="20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pt-PT"/>
              <a:t>International</a:t>
            </a:r>
            <a:r>
              <a:rPr b="1" lang="pt-PT"/>
              <a:t> Level:</a:t>
            </a:r>
            <a:r>
              <a:rPr lang="pt-PT"/>
              <a:t> </a:t>
            </a:r>
            <a:endParaRPr/>
          </a:p>
          <a:p>
            <a:pPr indent="0" lvl="0" marL="0" rtl="0" algn="ctr">
              <a:spcBef>
                <a:spcPts val="0"/>
              </a:spcBef>
              <a:spcAft>
                <a:spcPts val="0"/>
              </a:spcAft>
              <a:buNone/>
            </a:pPr>
            <a:r>
              <a:rPr lang="pt-PT"/>
              <a:t>Policy change</a:t>
            </a:r>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44"/>
          <p:cNvSpPr txBox="1"/>
          <p:nvPr/>
        </p:nvSpPr>
        <p:spPr>
          <a:xfrm>
            <a:off x="385575" y="364950"/>
            <a:ext cx="7920300" cy="9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pt-PT" sz="3000">
                <a:solidFill>
                  <a:schemeClr val="dk1"/>
                </a:solidFill>
                <a:latin typeface="Francois One"/>
                <a:ea typeface="Francois One"/>
                <a:cs typeface="Francois One"/>
                <a:sym typeface="Francois One"/>
              </a:rPr>
              <a:t>Activities in the Local Community </a:t>
            </a:r>
            <a:endParaRPr sz="3000">
              <a:solidFill>
                <a:schemeClr val="dk1"/>
              </a:solidFill>
              <a:latin typeface="Francois One"/>
              <a:ea typeface="Francois One"/>
              <a:cs typeface="Francois One"/>
              <a:sym typeface="Francois One"/>
            </a:endParaRPr>
          </a:p>
          <a:p>
            <a:pPr indent="0" lvl="0" marL="0" rtl="0" algn="l">
              <a:spcBef>
                <a:spcPts val="0"/>
              </a:spcBef>
              <a:spcAft>
                <a:spcPts val="0"/>
              </a:spcAft>
              <a:buNone/>
            </a:pPr>
            <a:r>
              <a:rPr lang="pt-PT" sz="3000">
                <a:solidFill>
                  <a:schemeClr val="dk1"/>
                </a:solidFill>
                <a:latin typeface="Francois One"/>
                <a:ea typeface="Francois One"/>
                <a:cs typeface="Francois One"/>
                <a:sym typeface="Francois One"/>
              </a:rPr>
              <a:t>or the Host Institution</a:t>
            </a:r>
            <a:endParaRPr sz="3000">
              <a:solidFill>
                <a:schemeClr val="dk1"/>
              </a:solidFill>
              <a:latin typeface="Francois One"/>
              <a:ea typeface="Francois One"/>
              <a:cs typeface="Francois One"/>
              <a:sym typeface="Francois One"/>
            </a:endParaRPr>
          </a:p>
        </p:txBody>
      </p:sp>
      <p:cxnSp>
        <p:nvCxnSpPr>
          <p:cNvPr id="238" name="Google Shape;238;p44"/>
          <p:cNvCxnSpPr/>
          <p:nvPr/>
        </p:nvCxnSpPr>
        <p:spPr>
          <a:xfrm>
            <a:off x="5546475" y="1562100"/>
            <a:ext cx="25500" cy="2743200"/>
          </a:xfrm>
          <a:prstGeom prst="straightConnector1">
            <a:avLst/>
          </a:prstGeom>
          <a:noFill/>
          <a:ln cap="flat" cmpd="sng" w="28575">
            <a:solidFill>
              <a:srgbClr val="00AEEF"/>
            </a:solidFill>
            <a:prstDash val="solid"/>
            <a:round/>
            <a:headEnd len="med" w="med" type="none"/>
            <a:tailEnd len="med" w="med" type="none"/>
          </a:ln>
        </p:spPr>
      </p:cxnSp>
      <p:sp>
        <p:nvSpPr>
          <p:cNvPr id="239" name="Google Shape;239;p44"/>
          <p:cNvSpPr txBox="1"/>
          <p:nvPr/>
        </p:nvSpPr>
        <p:spPr>
          <a:xfrm>
            <a:off x="489075" y="4083100"/>
            <a:ext cx="4981200" cy="4311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lang="pt-PT" sz="800">
                <a:solidFill>
                  <a:srgbClr val="000000"/>
                </a:solidFill>
                <a:latin typeface="Lato"/>
                <a:ea typeface="Lato"/>
                <a:cs typeface="Lato"/>
                <a:sym typeface="Lato"/>
              </a:rPr>
              <a:t>Figure </a:t>
            </a:r>
            <a:r>
              <a:rPr lang="pt-PT" sz="800">
                <a:latin typeface="Lato"/>
                <a:ea typeface="Lato"/>
                <a:cs typeface="Lato"/>
                <a:sym typeface="Lato"/>
              </a:rPr>
              <a:t>1</a:t>
            </a:r>
            <a:r>
              <a:rPr lang="pt-PT" sz="800">
                <a:solidFill>
                  <a:srgbClr val="000000"/>
                </a:solidFill>
                <a:latin typeface="Lato"/>
                <a:ea typeface="Lato"/>
                <a:cs typeface="Lato"/>
                <a:sym typeface="Lato"/>
              </a:rPr>
              <a:t>:  </a:t>
            </a:r>
            <a:r>
              <a:rPr lang="pt-PT" sz="800">
                <a:latin typeface="Lato"/>
                <a:ea typeface="Lato"/>
                <a:cs typeface="Lato"/>
                <a:sym typeface="Lato"/>
              </a:rPr>
              <a:t>Actions taken by exchange students (N = 14,568) and full-degree students (N = 1,704)  in the local community or host institution (general sample, N = 14,568)</a:t>
            </a:r>
            <a:endParaRPr sz="1200"/>
          </a:p>
        </p:txBody>
      </p:sp>
      <p:sp>
        <p:nvSpPr>
          <p:cNvPr id="240" name="Google Shape;240;p44"/>
          <p:cNvSpPr txBox="1"/>
          <p:nvPr/>
        </p:nvSpPr>
        <p:spPr>
          <a:xfrm>
            <a:off x="5753100" y="1371950"/>
            <a:ext cx="3302100" cy="2800500"/>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Clr>
                <a:srgbClr val="000000"/>
              </a:buClr>
              <a:buSzPts val="1600"/>
              <a:buFont typeface="Lato"/>
              <a:buChar char="●"/>
            </a:pPr>
            <a:r>
              <a:rPr lang="pt-PT" sz="1600">
                <a:latin typeface="Lato"/>
                <a:ea typeface="Lato"/>
                <a:cs typeface="Lato"/>
                <a:sym typeface="Lato"/>
              </a:rPr>
              <a:t>Since 2020, there is a </a:t>
            </a:r>
            <a:r>
              <a:rPr b="1" lang="pt-PT" sz="1600">
                <a:latin typeface="Lato"/>
                <a:ea typeface="Lato"/>
                <a:cs typeface="Lato"/>
                <a:sym typeface="Lato"/>
              </a:rPr>
              <a:t>noticeable decrease</a:t>
            </a:r>
            <a:r>
              <a:rPr lang="pt-PT" sz="1600">
                <a:latin typeface="Lato"/>
                <a:ea typeface="Lato"/>
                <a:cs typeface="Lato"/>
                <a:sym typeface="Lato"/>
              </a:rPr>
              <a:t> in the overall engagement in activities within the local community of the host institution; </a:t>
            </a:r>
            <a:endParaRPr sz="1600">
              <a:latin typeface="Lato"/>
              <a:ea typeface="Lato"/>
              <a:cs typeface="Lato"/>
              <a:sym typeface="Lato"/>
            </a:endParaRPr>
          </a:p>
          <a:p>
            <a:pPr indent="-330200" lvl="0" marL="457200" rtl="0" algn="l">
              <a:lnSpc>
                <a:spcPct val="115000"/>
              </a:lnSpc>
              <a:spcBef>
                <a:spcPts val="0"/>
              </a:spcBef>
              <a:spcAft>
                <a:spcPts val="0"/>
              </a:spcAft>
              <a:buSzPts val="1600"/>
              <a:buFont typeface="Lato"/>
              <a:buChar char="●"/>
            </a:pPr>
            <a:r>
              <a:rPr lang="pt-PT" sz="1600">
                <a:latin typeface="Lato"/>
                <a:ea typeface="Lato"/>
                <a:cs typeface="Lato"/>
                <a:sym typeface="Lato"/>
              </a:rPr>
              <a:t>The </a:t>
            </a:r>
            <a:r>
              <a:rPr b="1" lang="pt-PT" sz="1600">
                <a:latin typeface="Lato"/>
                <a:ea typeface="Lato"/>
                <a:cs typeface="Lato"/>
                <a:sym typeface="Lato"/>
              </a:rPr>
              <a:t>persistent lack of engagement</a:t>
            </a:r>
            <a:r>
              <a:rPr lang="pt-PT" sz="1600">
                <a:latin typeface="Lato"/>
                <a:ea typeface="Lato"/>
                <a:cs typeface="Lato"/>
                <a:sym typeface="Lato"/>
              </a:rPr>
              <a:t> by international students in the local community is concerning.</a:t>
            </a:r>
            <a:r>
              <a:rPr lang="pt-PT" sz="1500">
                <a:latin typeface="Lato"/>
                <a:ea typeface="Lato"/>
                <a:cs typeface="Lato"/>
                <a:sym typeface="Lato"/>
              </a:rPr>
              <a:t> </a:t>
            </a:r>
            <a:endParaRPr sz="1500">
              <a:latin typeface="Lato"/>
              <a:ea typeface="Lato"/>
              <a:cs typeface="Lato"/>
              <a:sym typeface="Lato"/>
            </a:endParaRPr>
          </a:p>
        </p:txBody>
      </p:sp>
      <p:pic>
        <p:nvPicPr>
          <p:cNvPr id="241" name="Google Shape;241;p44"/>
          <p:cNvPicPr preferRelativeResize="0"/>
          <p:nvPr/>
        </p:nvPicPr>
        <p:blipFill>
          <a:blip r:embed="rId3">
            <a:alphaModFix/>
          </a:blip>
          <a:stretch>
            <a:fillRect/>
          </a:stretch>
        </p:blipFill>
        <p:spPr>
          <a:xfrm>
            <a:off x="846800" y="1750075"/>
            <a:ext cx="4390843" cy="2469849"/>
          </a:xfrm>
          <a:prstGeom prst="rect">
            <a:avLst/>
          </a:prstGeom>
          <a:noFill/>
          <a:ln>
            <a:noFill/>
          </a:ln>
        </p:spPr>
      </p:pic>
      <p:pic>
        <p:nvPicPr>
          <p:cNvPr id="242" name="Google Shape;242;p44"/>
          <p:cNvPicPr preferRelativeResize="0"/>
          <p:nvPr/>
        </p:nvPicPr>
        <p:blipFill rotWithShape="1">
          <a:blip r:embed="rId4">
            <a:alphaModFix/>
          </a:blip>
          <a:srcRect b="0" l="0" r="0" t="0"/>
          <a:stretch/>
        </p:blipFill>
        <p:spPr>
          <a:xfrm>
            <a:off x="8256897" y="4514196"/>
            <a:ext cx="638355" cy="503099"/>
          </a:xfrm>
          <a:prstGeom prst="rect">
            <a:avLst/>
          </a:prstGeom>
          <a:noFill/>
          <a:ln>
            <a:noFill/>
          </a:ln>
        </p:spPr>
      </p:pic>
      <p:pic>
        <p:nvPicPr>
          <p:cNvPr id="243" name="Google Shape;243;p44"/>
          <p:cNvPicPr preferRelativeResize="0"/>
          <p:nvPr/>
        </p:nvPicPr>
        <p:blipFill rotWithShape="1">
          <a:blip r:embed="rId5">
            <a:alphaModFix/>
          </a:blip>
          <a:srcRect b="0" l="0" r="0" t="0"/>
          <a:stretch/>
        </p:blipFill>
        <p:spPr>
          <a:xfrm>
            <a:off x="-70373" y="4514202"/>
            <a:ext cx="846800" cy="655999"/>
          </a:xfrm>
          <a:prstGeom prst="rect">
            <a:avLst/>
          </a:prstGeom>
          <a:noFill/>
          <a:ln>
            <a:noFill/>
          </a:ln>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pic>
        <p:nvPicPr>
          <p:cNvPr id="248" name="Google Shape;248;p45"/>
          <p:cNvPicPr preferRelativeResize="0"/>
          <p:nvPr/>
        </p:nvPicPr>
        <p:blipFill>
          <a:blip r:embed="rId3">
            <a:alphaModFix/>
          </a:blip>
          <a:stretch>
            <a:fillRect/>
          </a:stretch>
        </p:blipFill>
        <p:spPr>
          <a:xfrm>
            <a:off x="1789650" y="200100"/>
            <a:ext cx="5564701" cy="3708349"/>
          </a:xfrm>
          <a:prstGeom prst="rect">
            <a:avLst/>
          </a:prstGeom>
          <a:noFill/>
          <a:ln>
            <a:noFill/>
          </a:ln>
        </p:spPr>
      </p:pic>
      <p:sp>
        <p:nvSpPr>
          <p:cNvPr id="249" name="Google Shape;249;p45"/>
          <p:cNvSpPr txBox="1"/>
          <p:nvPr/>
        </p:nvSpPr>
        <p:spPr>
          <a:xfrm>
            <a:off x="592500" y="4017900"/>
            <a:ext cx="7959000" cy="4770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0"/>
              </a:spcBef>
              <a:spcAft>
                <a:spcPts val="800"/>
              </a:spcAft>
              <a:buNone/>
            </a:pPr>
            <a:r>
              <a:rPr b="1" lang="pt-PT" sz="1900">
                <a:solidFill>
                  <a:schemeClr val="dk1"/>
                </a:solidFill>
                <a:latin typeface="Francois One"/>
                <a:ea typeface="Francois One"/>
                <a:cs typeface="Francois One"/>
                <a:sym typeface="Francois One"/>
              </a:rPr>
              <a:t>Even </a:t>
            </a:r>
            <a:r>
              <a:rPr b="1" lang="pt-PT" sz="1900">
                <a:solidFill>
                  <a:schemeClr val="dk1"/>
                </a:solidFill>
                <a:latin typeface="Francois One"/>
                <a:ea typeface="Francois One"/>
                <a:cs typeface="Francois One"/>
                <a:sym typeface="Francois One"/>
              </a:rPr>
              <a:t>though</a:t>
            </a:r>
            <a:r>
              <a:rPr b="1" lang="pt-PT" sz="1900">
                <a:solidFill>
                  <a:schemeClr val="dk1"/>
                </a:solidFill>
                <a:latin typeface="Francois One"/>
                <a:ea typeface="Francois One"/>
                <a:cs typeface="Francois One"/>
                <a:sym typeface="Francois One"/>
              </a:rPr>
              <a:t> the ESN, is our most research </a:t>
            </a:r>
            <a:r>
              <a:rPr b="1" lang="pt-PT" sz="1900">
                <a:solidFill>
                  <a:schemeClr val="dk1"/>
                </a:solidFill>
                <a:latin typeface="Francois One"/>
                <a:ea typeface="Francois One"/>
                <a:cs typeface="Francois One"/>
                <a:sym typeface="Francois One"/>
              </a:rPr>
              <a:t>initiative…</a:t>
            </a:r>
            <a:endParaRPr b="1" sz="1900">
              <a:solidFill>
                <a:schemeClr val="dk1"/>
              </a:solidFill>
              <a:latin typeface="Francois One"/>
              <a:ea typeface="Francois One"/>
              <a:cs typeface="Francois One"/>
              <a:sym typeface="Francois One"/>
            </a:endParaRPr>
          </a:p>
        </p:txBody>
      </p:sp>
    </p:spTree>
  </p:cSld>
  <p:clrMapOvr>
    <a:masterClrMapping/>
  </p:clrMapOvr>
  <p:transition>
    <p:fade thruBlk="1"/>
  </p:transition>
</p:sld>
</file>

<file path=ppt/theme/theme1.xml><?xml version="1.0" encoding="utf-8"?>
<a:theme xmlns:a="http://schemas.openxmlformats.org/drawingml/2006/main" xmlns:r="http://schemas.openxmlformats.org/officeDocument/2006/relationships" name="Dark blue_new">
  <a:themeElements>
    <a:clrScheme name="ESN colours">
      <a:dk1>
        <a:srgbClr val="000000"/>
      </a:dk1>
      <a:lt1>
        <a:srgbClr val="FFFFFF"/>
      </a:lt1>
      <a:dk2>
        <a:srgbClr val="000000"/>
      </a:dk2>
      <a:lt2>
        <a:srgbClr val="FFFFFF"/>
      </a:lt2>
      <a:accent1>
        <a:srgbClr val="2E3192"/>
      </a:accent1>
      <a:accent2>
        <a:srgbClr val="EC008C"/>
      </a:accent2>
      <a:accent3>
        <a:srgbClr val="F47B20"/>
      </a:accent3>
      <a:accent4>
        <a:srgbClr val="00AEEF"/>
      </a:accent4>
      <a:accent5>
        <a:srgbClr val="7AC143"/>
      </a:accent5>
      <a:accent6>
        <a:srgbClr val="FFFFFF"/>
      </a:accent6>
      <a:hlink>
        <a:srgbClr val="00AEEF"/>
      </a:hlink>
      <a:folHlink>
        <a:srgbClr val="2E31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ull colours">
  <a:themeElements>
    <a:clrScheme name="ESN colours">
      <a:dk1>
        <a:srgbClr val="000000"/>
      </a:dk1>
      <a:lt1>
        <a:srgbClr val="FFFFFF"/>
      </a:lt1>
      <a:dk2>
        <a:srgbClr val="000000"/>
      </a:dk2>
      <a:lt2>
        <a:srgbClr val="FFFFFF"/>
      </a:lt2>
      <a:accent1>
        <a:srgbClr val="2E3192"/>
      </a:accent1>
      <a:accent2>
        <a:srgbClr val="EC008C"/>
      </a:accent2>
      <a:accent3>
        <a:srgbClr val="F47B20"/>
      </a:accent3>
      <a:accent4>
        <a:srgbClr val="00AEEF"/>
      </a:accent4>
      <a:accent5>
        <a:srgbClr val="7AC143"/>
      </a:accent5>
      <a:accent6>
        <a:srgbClr val="FFFFFF"/>
      </a:accent6>
      <a:hlink>
        <a:srgbClr val="00AEEF"/>
      </a:hlink>
      <a:folHlink>
        <a:srgbClr val="2E31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Green_new">
  <a:themeElements>
    <a:clrScheme name="ESN colours">
      <a:dk1>
        <a:srgbClr val="000000"/>
      </a:dk1>
      <a:lt1>
        <a:srgbClr val="FFFFFF"/>
      </a:lt1>
      <a:dk2>
        <a:srgbClr val="000000"/>
      </a:dk2>
      <a:lt2>
        <a:srgbClr val="FFFFFF"/>
      </a:lt2>
      <a:accent1>
        <a:srgbClr val="2E3192"/>
      </a:accent1>
      <a:accent2>
        <a:srgbClr val="EC008C"/>
      </a:accent2>
      <a:accent3>
        <a:srgbClr val="F47B20"/>
      </a:accent3>
      <a:accent4>
        <a:srgbClr val="00AEEF"/>
      </a:accent4>
      <a:accent5>
        <a:srgbClr val="7AC143"/>
      </a:accent5>
      <a:accent6>
        <a:srgbClr val="FFFFFF"/>
      </a:accent6>
      <a:hlink>
        <a:srgbClr val="00AEEF"/>
      </a:hlink>
      <a:folHlink>
        <a:srgbClr val="2E31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